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9" r:id="rId4"/>
    <p:sldId id="278" r:id="rId5"/>
    <p:sldId id="279" r:id="rId6"/>
    <p:sldId id="280" r:id="rId7"/>
    <p:sldId id="272" r:id="rId8"/>
    <p:sldId id="270" r:id="rId9"/>
    <p:sldId id="259" r:id="rId10"/>
    <p:sldId id="271" r:id="rId11"/>
    <p:sldId id="260" r:id="rId12"/>
    <p:sldId id="277" r:id="rId13"/>
    <p:sldId id="273" r:id="rId14"/>
    <p:sldId id="263" r:id="rId15"/>
    <p:sldId id="276" r:id="rId16"/>
    <p:sldId id="265" r:id="rId17"/>
    <p:sldId id="267" r:id="rId18"/>
    <p:sldId id="268" r:id="rId19"/>
    <p:sldId id="266" r:id="rId20"/>
    <p:sldId id="274" r:id="rId21"/>
    <p:sldId id="264" r:id="rId22"/>
    <p:sldId id="275" r:id="rId23"/>
    <p:sldId id="25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6EECA"/>
    <a:srgbClr val="9CE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0538" autoAdjust="0"/>
  </p:normalViewPr>
  <p:slideViewPr>
    <p:cSldViewPr snapToGrid="0">
      <p:cViewPr varScale="1">
        <p:scale>
          <a:sx n="44" d="100"/>
          <a:sy n="44" d="100"/>
        </p:scale>
        <p:origin x="1448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BE534-C1E5-4D00-B176-4812AFC86310}" type="datetimeFigureOut">
              <a:rPr lang="en-AU" smtClean="0"/>
              <a:t>21/11/2022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FB70C-C1FD-42E8-B66A-D004878668E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3279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Explain what metadata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FB70C-C1FD-42E8-B66A-D004878668E4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0231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In 2020 between SEP25 and OCT2 roughly 16000 covid cases went unreported due the NHS mismanagement of data </a:t>
            </a:r>
          </a:p>
          <a:p>
            <a:endParaRPr lang="en-AU" dirty="0"/>
          </a:p>
          <a:p>
            <a:r>
              <a:rPr lang="en-AU" dirty="0"/>
              <a:t>&gt;They had been using a single Microsoft Excel spreadsheet to tally New cases and saving in an old format, XLS (introduced in 1987)</a:t>
            </a:r>
          </a:p>
          <a:p>
            <a:r>
              <a:rPr lang="en-AU" dirty="0"/>
              <a:t>&gt;XLS sheets cannot exceed a certain size resulting in new cases being unable to be updated.</a:t>
            </a:r>
          </a:p>
          <a:p>
            <a:endParaRPr lang="en-AU" dirty="0"/>
          </a:p>
          <a:p>
            <a:r>
              <a:rPr lang="en-AU" dirty="0"/>
              <a:t>As a result thousands of people who were close contacts were not informed via contact tracing implicating the overall control of the virus spread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FB70C-C1FD-42E8-B66A-D004878668E4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1414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Excel IS NOT A DATABASE</a:t>
            </a:r>
          </a:p>
          <a:p>
            <a:endParaRPr lang="en-AU" dirty="0"/>
          </a:p>
          <a:p>
            <a:r>
              <a:rPr lang="en-AU" dirty="0"/>
              <a:t>In 2021 deductive disclosure  </a:t>
            </a:r>
          </a:p>
          <a:p>
            <a:r>
              <a:rPr lang="en-AU" dirty="0"/>
              <a:t>For epi dates is much more important. Geography (fine point) less important 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They fixed this by breaking the Excel file into multiple excel files…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FB70C-C1FD-42E8-B66A-D004878668E4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3693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Samples change as they progress through the pipeline</a:t>
            </a:r>
          </a:p>
          <a:p>
            <a:endParaRPr lang="en-AU" dirty="0"/>
          </a:p>
          <a:p>
            <a:r>
              <a:rPr lang="en-AU" dirty="0"/>
              <a:t>Different stages, QC measures, unforeseen events</a:t>
            </a:r>
          </a:p>
          <a:p>
            <a:endParaRPr lang="en-AU" dirty="0"/>
          </a:p>
          <a:p>
            <a:r>
              <a:rPr lang="en-AU" dirty="0"/>
              <a:t>Its therefore very important to maintain traceability of what has changed</a:t>
            </a:r>
          </a:p>
          <a:p>
            <a:endParaRPr lang="en-AU" dirty="0"/>
          </a:p>
          <a:p>
            <a:r>
              <a:rPr lang="en-AU" dirty="0"/>
              <a:t>It is best to trace samples together as experiments   </a:t>
            </a:r>
          </a:p>
          <a:p>
            <a:endParaRPr lang="en-AU" dirty="0"/>
          </a:p>
          <a:p>
            <a:r>
              <a:rPr lang="en-AU" dirty="0">
                <a:solidFill>
                  <a:srgbClr val="F6EECA"/>
                </a:solidFill>
              </a:rPr>
              <a:t>(can advise if issues arise)</a:t>
            </a:r>
          </a:p>
          <a:p>
            <a:r>
              <a:rPr lang="en-AU" dirty="0">
                <a:solidFill>
                  <a:srgbClr val="F6EECA"/>
                </a:solidFill>
              </a:rPr>
              <a:t>(can be used as a planned rota)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FB70C-C1FD-42E8-B66A-D004878668E4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8317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or lab we used several documents to ensure traceability</a:t>
            </a:r>
          </a:p>
          <a:p>
            <a:r>
              <a:rPr lang="en-AU" dirty="0"/>
              <a:t>Sequencing SOP includes checkmarks for key steps, experiment </a:t>
            </a:r>
            <a:r>
              <a:rPr lang="en-AU" dirty="0" err="1"/>
              <a:t>identifyers</a:t>
            </a:r>
            <a:r>
              <a:rPr lang="en-AU" dirty="0"/>
              <a:t> and operator sign offs.</a:t>
            </a:r>
          </a:p>
          <a:p>
            <a:r>
              <a:rPr lang="en-AU" dirty="0"/>
              <a:t>Plate map to aid visual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FB70C-C1FD-42E8-B66A-D004878668E4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5580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We also used a Rota which help us not only organise sequencing preps but also to trace specific samples and troubleshoot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FB70C-C1FD-42E8-B66A-D004878668E4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8355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Part of traceability is to retain sample so they can be reviewed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FB70C-C1FD-42E8-B66A-D004878668E4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7486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COGUK – Repeated plate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FB70C-C1FD-42E8-B66A-D004878668E4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5543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Administrative: enables better management of data, includes technical information such as the type and origin of data</a:t>
            </a:r>
          </a:p>
          <a:p>
            <a:endParaRPr lang="en-AU" dirty="0"/>
          </a:p>
          <a:p>
            <a:r>
              <a:rPr lang="en-AU" dirty="0"/>
              <a:t>Descriptive: informs conditions of the data</a:t>
            </a:r>
          </a:p>
          <a:p>
            <a:endParaRPr lang="en-AU" dirty="0"/>
          </a:p>
          <a:p>
            <a:r>
              <a:rPr lang="en-AU" dirty="0"/>
              <a:t>Structural:  in our context structural metadata is information that links data or datasets together. </a:t>
            </a:r>
          </a:p>
          <a:p>
            <a:endParaRPr lang="en-AU" dirty="0"/>
          </a:p>
          <a:p>
            <a:r>
              <a:rPr lang="en-AU" dirty="0"/>
              <a:t>Not all metadata is useful. Do we care if a sample was delivered in a red car or a blue car? Probably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FB70C-C1FD-42E8-B66A-D004878668E4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142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Lets use these two photos to explore descriptive and structural metadata. </a:t>
            </a:r>
          </a:p>
          <a:p>
            <a:endParaRPr lang="en-AU" dirty="0"/>
          </a:p>
          <a:p>
            <a:r>
              <a:rPr lang="en-AU" dirty="0"/>
              <a:t>The left picture…..     The right…….</a:t>
            </a:r>
          </a:p>
          <a:p>
            <a:endParaRPr lang="en-AU" dirty="0"/>
          </a:p>
          <a:p>
            <a:r>
              <a:rPr lang="en-AU" dirty="0"/>
              <a:t>This is all descriptive metadata and it is unique to each photo.   </a:t>
            </a:r>
          </a:p>
          <a:p>
            <a:endParaRPr lang="en-AU" dirty="0"/>
          </a:p>
          <a:p>
            <a:r>
              <a:rPr lang="en-AU" dirty="0"/>
              <a:t>The structural metadata has not changed.</a:t>
            </a:r>
          </a:p>
          <a:p>
            <a:r>
              <a:rPr lang="en-AU" dirty="0"/>
              <a:t>The Location/time and exposure are all recorded.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FB70C-C1FD-42E8-B66A-D004878668E4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4213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It becomes more apparent when we but this information into a table.</a:t>
            </a:r>
          </a:p>
          <a:p>
            <a:endParaRPr lang="en-AU" dirty="0"/>
          </a:p>
          <a:p>
            <a:r>
              <a:rPr lang="en-AU" dirty="0"/>
              <a:t>The descriptive data is shown below in blue.</a:t>
            </a:r>
          </a:p>
          <a:p>
            <a:endParaRPr lang="en-AU" dirty="0"/>
          </a:p>
          <a:p>
            <a:r>
              <a:rPr lang="en-AU" dirty="0"/>
              <a:t>The category headings in red are the structure data because they give context to and inform how the descriptive data is organised</a:t>
            </a:r>
          </a:p>
          <a:p>
            <a:endParaRPr lang="en-AU" dirty="0"/>
          </a:p>
          <a:p>
            <a:r>
              <a:rPr lang="en-AU" dirty="0"/>
              <a:t>Note: that without seeing the two other photos you already know a little bit about them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FB70C-C1FD-42E8-B66A-D004878668E4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7706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Administrative: enables better management of data, includes technical information such as the type and origin of data</a:t>
            </a:r>
          </a:p>
          <a:p>
            <a:endParaRPr lang="en-AU" dirty="0"/>
          </a:p>
          <a:p>
            <a:r>
              <a:rPr lang="en-AU" dirty="0"/>
              <a:t>Descriptive: informs conditions of the data</a:t>
            </a:r>
          </a:p>
          <a:p>
            <a:endParaRPr lang="en-AU" dirty="0"/>
          </a:p>
          <a:p>
            <a:r>
              <a:rPr lang="en-AU" dirty="0"/>
              <a:t>Structural:  in our context structural metadata is information that links data or datasets together. </a:t>
            </a:r>
          </a:p>
          <a:p>
            <a:endParaRPr lang="en-AU" dirty="0"/>
          </a:p>
          <a:p>
            <a:r>
              <a:rPr lang="en-AU" dirty="0"/>
              <a:t>Not all metadata is useful. Do we care if a sample was delivered in a red car or a blue car? Probably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FB70C-C1FD-42E8-B66A-D004878668E4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233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Your requirements may differ – While hospital data such as age, sex and comorbidities are very important to clinicians. </a:t>
            </a:r>
          </a:p>
          <a:p>
            <a:r>
              <a:rPr lang="en-AU" dirty="0"/>
              <a:t>The data is still extremely important especially when combined with sequencing however it does not typically factor into your seq pipeline. </a:t>
            </a:r>
          </a:p>
          <a:p>
            <a:r>
              <a:rPr lang="en-AU" dirty="0"/>
              <a:t>As such you do not need to carry this data forward, in some cases it may even be forbidden.</a:t>
            </a:r>
          </a:p>
          <a:p>
            <a:endParaRPr lang="en-AU" dirty="0"/>
          </a:p>
          <a:p>
            <a:r>
              <a:rPr lang="en-AU" dirty="0"/>
              <a:t>Samples will always have a clinical id which connects to this data but your own internal ID should also be assigned and shared. </a:t>
            </a:r>
          </a:p>
          <a:p>
            <a:endParaRPr lang="en-AU" dirty="0"/>
          </a:p>
          <a:p>
            <a:r>
              <a:rPr lang="en-AU" dirty="0"/>
              <a:t>Custodian of linkage, patient privilege </a:t>
            </a:r>
            <a:r>
              <a:rPr lang="en-AU" dirty="0" err="1"/>
              <a:t>ect</a:t>
            </a:r>
            <a:r>
              <a:rPr lang="en-AU" dirty="0"/>
              <a:t>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FB70C-C1FD-42E8-B66A-D004878668E4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5878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what metadata IS important for us?</a:t>
            </a:r>
            <a:br>
              <a:rPr lang="en-AU" dirty="0"/>
            </a:br>
            <a:br>
              <a:rPr lang="en-AU" dirty="0"/>
            </a:br>
            <a:endParaRPr lang="en-AU" dirty="0"/>
          </a:p>
          <a:p>
            <a:r>
              <a:rPr lang="en-AU" dirty="0"/>
              <a:t>-the date you received them </a:t>
            </a:r>
          </a:p>
          <a:p>
            <a:endParaRPr lang="en-AU" dirty="0"/>
          </a:p>
          <a:p>
            <a:r>
              <a:rPr lang="en-AU" dirty="0"/>
              <a:t>-the type of sample and quantification, whether it be CT (tested diagnostic amplicon) Mention </a:t>
            </a:r>
            <a:r>
              <a:rPr lang="en-AU" dirty="0" err="1"/>
              <a:t>Sgene</a:t>
            </a:r>
            <a:r>
              <a:rPr lang="en-AU" dirty="0"/>
              <a:t> mutations greatly influencing diagnostics in early 2021 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This metadata is extremely important for </a:t>
            </a:r>
            <a:r>
              <a:rPr lang="en-AU" dirty="0" err="1"/>
              <a:t>epidimioloy</a:t>
            </a:r>
            <a:r>
              <a:rPr lang="en-AU" dirty="0"/>
              <a:t> but also for the success of your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FB70C-C1FD-42E8-B66A-D004878668E4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2650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Some of the clinical metadata than is important is the date samples were collected</a:t>
            </a:r>
          </a:p>
          <a:p>
            <a:endParaRPr lang="en-AU" dirty="0"/>
          </a:p>
          <a:p>
            <a:r>
              <a:rPr lang="en-AU" dirty="0"/>
              <a:t>-the date you received them </a:t>
            </a:r>
          </a:p>
          <a:p>
            <a:endParaRPr lang="en-AU" dirty="0"/>
          </a:p>
          <a:p>
            <a:r>
              <a:rPr lang="en-AU" dirty="0"/>
              <a:t>-the type of sample and quantification, whether it be CT (tested diagnostic amplicon) Mention </a:t>
            </a:r>
            <a:r>
              <a:rPr lang="en-AU" dirty="0" err="1"/>
              <a:t>Sgene</a:t>
            </a:r>
            <a:r>
              <a:rPr lang="en-AU" dirty="0"/>
              <a:t> mutations greatly influencing diagnostics in early 2021 </a:t>
            </a:r>
          </a:p>
          <a:p>
            <a:endParaRPr lang="en-AU" dirty="0"/>
          </a:p>
          <a:p>
            <a:r>
              <a:rPr lang="en-AU" dirty="0"/>
              <a:t>-Samples arrive damaged, new buffers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FB70C-C1FD-42E8-B66A-D004878668E4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2890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There are many different standards and conventions for meta nata and nomenclature depending on the purpose. </a:t>
            </a:r>
          </a:p>
          <a:p>
            <a:endParaRPr lang="en-AU" dirty="0"/>
          </a:p>
          <a:p>
            <a:r>
              <a:rPr lang="en-AU" dirty="0"/>
              <a:t>As a general rule avoid any special or ambiguous characters </a:t>
            </a:r>
          </a:p>
          <a:p>
            <a:r>
              <a:rPr lang="en-AU" dirty="0"/>
              <a:t>Base32z</a:t>
            </a:r>
          </a:p>
          <a:p>
            <a:endParaRPr lang="en-AU" dirty="0"/>
          </a:p>
          <a:p>
            <a:r>
              <a:rPr lang="en-AU" dirty="0"/>
              <a:t>International organisational standard governing calendar dates and times </a:t>
            </a:r>
          </a:p>
          <a:p>
            <a:r>
              <a:rPr lang="en-AU" dirty="0"/>
              <a:t>Format for date is YYYY-MM-DD</a:t>
            </a:r>
          </a:p>
          <a:p>
            <a:r>
              <a:rPr lang="en-AU" dirty="0"/>
              <a:t>ISO also describes a universal format for time but that’s a bit too granular for us today</a:t>
            </a:r>
          </a:p>
          <a:p>
            <a:endParaRPr lang="en-AU" dirty="0"/>
          </a:p>
          <a:p>
            <a:r>
              <a:rPr lang="en-AU" dirty="0"/>
              <a:t>This reverse date format is often used as a prefix to file names to enable easy archiving and version control </a:t>
            </a:r>
          </a:p>
          <a:p>
            <a:endParaRPr lang="en-AU" dirty="0"/>
          </a:p>
          <a:p>
            <a:r>
              <a:rPr lang="en-AU" dirty="0"/>
              <a:t>You can set the preferred date format in the system preferences and it will be remembered in excel </a:t>
            </a:r>
          </a:p>
          <a:p>
            <a:endParaRPr lang="en-AU" dirty="0"/>
          </a:p>
          <a:p>
            <a:r>
              <a:rPr lang="en-AU" dirty="0"/>
              <a:t>If your ID is needed to inform someone about what the data is, at least part of it must be deliberate</a:t>
            </a:r>
          </a:p>
          <a:p>
            <a:r>
              <a:rPr lang="en-AU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FB70C-C1FD-42E8-B66A-D004878668E4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7530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ABD4-EEA1-42C9-9F40-6B5EF5925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E1204-CFBE-4451-942A-F204DF9C1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BBC72-12AF-4E4E-B765-7E280798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6068-C5EE-43B2-8358-E65A823AE53B}" type="datetimeFigureOut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565B8-485D-48BA-A609-62FDA280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0E946-EFA5-4893-A059-F269B779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8C599-6E16-429A-AB3D-3952F8736A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5273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F83F9-9C34-4ED8-B0BC-89B86C18F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C3643-AB90-42F2-99A3-A14D7596D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C94D8-3FF3-44EF-B93C-11F342A63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6068-C5EE-43B2-8358-E65A823AE53B}" type="datetimeFigureOut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50598-81DD-43B8-8228-527723A5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8ABB0-A852-42B1-ABEB-764176E5D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8C599-6E16-429A-AB3D-3952F8736A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2076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985D4F-E1C9-4811-9E7A-85FA8BFB74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5FBBD4-F51A-474D-BB81-57D3F4628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FD0E4-AB16-4709-9894-9497558A4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6068-C5EE-43B2-8358-E65A823AE53B}" type="datetimeFigureOut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B299C-4F0F-4563-9131-97F984E45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47755-61E9-4C08-8251-49E0282F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8C599-6E16-429A-AB3D-3952F8736A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2359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F6BC-4C6F-4DD4-AAAC-111199931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EEB0D-3377-4CC6-940A-68B4DFAF9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904D4-BFD4-4CB5-AC75-E7192D2ED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6068-C5EE-43B2-8358-E65A823AE53B}" type="datetimeFigureOut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841A2-6456-4F9D-BE98-3D937B0B0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925C0-E3F0-4E6B-B917-E611E2663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8C599-6E16-429A-AB3D-3952F8736A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6574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84138-44EB-4B93-AB26-3E9122E70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09C49-CF81-401A-BC98-C4E05AB7E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FBE51-51DC-420D-9C02-31BCB56D6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6068-C5EE-43B2-8358-E65A823AE53B}" type="datetimeFigureOut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359A8-6E55-42DD-8CFB-9D2BAFD0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A9758-DC88-4F94-8C44-ECF222A4E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8C599-6E16-429A-AB3D-3952F8736A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2177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BC9CD-8DF3-4D8B-87FE-539A4D195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180AB-16CD-450E-972D-17E370B7C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C7CD7-45B6-4C68-905A-F731AEECD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B0BC8-B302-4C85-9488-982C59E8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6068-C5EE-43B2-8358-E65A823AE53B}" type="datetimeFigureOut">
              <a:rPr lang="en-AU" smtClean="0"/>
              <a:t>21/11/2022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02214-F19A-4F4A-AF58-A3F433027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35712-A357-4EBF-BF62-8D70258FB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8C599-6E16-429A-AB3D-3952F8736A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888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3E97-2D4A-489C-8B81-4160E3600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2AC82-25A4-40A3-AC03-B3D5DA2E1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F842F-4A46-4CA3-88B6-4B023343F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99EA05-1E54-4C5E-ABAB-E10C98AC5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8BB327-77C5-4C05-AD87-459C64B73F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BA3B25-0161-4128-88FD-04C046098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6068-C5EE-43B2-8358-E65A823AE53B}" type="datetimeFigureOut">
              <a:rPr lang="en-AU" smtClean="0"/>
              <a:t>21/11/2022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71AFFE-91D2-47C5-8F61-CA26FA0A3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D7440-6B89-4AA1-B73D-F28C276F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8C599-6E16-429A-AB3D-3952F8736A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6536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C61B4-B2A5-429D-A5A5-F02F42993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B17A11-01A1-4FCC-BEDF-A7E7C039B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6068-C5EE-43B2-8358-E65A823AE53B}" type="datetimeFigureOut">
              <a:rPr lang="en-AU" smtClean="0"/>
              <a:t>21/11/2022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8E30-C85D-466C-AFAB-DA275DFB6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CC3BF-DC78-4264-8FFF-8B599A561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8C599-6E16-429A-AB3D-3952F8736A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4296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6F3026-A67D-4C01-9BA4-ECA675A3D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6068-C5EE-43B2-8358-E65A823AE53B}" type="datetimeFigureOut">
              <a:rPr lang="en-AU" smtClean="0"/>
              <a:t>21/11/2022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6B57A1-9DD1-4A45-9762-CB22308D2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6D7A7-3DBB-4DDF-8498-68E9F845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8C599-6E16-429A-AB3D-3952F8736A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5047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EBA3-B38A-4B04-B1E5-9CE77F578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760F8-0806-41D0-A180-24F28F4F5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26E70-0146-4FA3-BDCC-048108D42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AC491-6CCC-4613-A3A1-025B67FF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6068-C5EE-43B2-8358-E65A823AE53B}" type="datetimeFigureOut">
              <a:rPr lang="en-AU" smtClean="0"/>
              <a:t>21/11/2022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07275-E8FF-4189-B3A2-AC5B7EC8C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A7A88-F90A-4914-BEFF-905572241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8C599-6E16-429A-AB3D-3952F8736A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5477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ED45-7175-40CC-8B52-82049BC38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8685D1-40DC-427A-9DCF-6E58AB1969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B9B0F-D834-435D-B189-8D81AF81F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E8A9B4-22B5-49F0-9489-9BCE5ADBB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6068-C5EE-43B2-8358-E65A823AE53B}" type="datetimeFigureOut">
              <a:rPr lang="en-AU" smtClean="0"/>
              <a:t>21/11/2022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878C8-BB43-4F4F-A862-B94B7621F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5C11A-6AF6-43B7-98C9-81F014ECB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8C599-6E16-429A-AB3D-3952F8736A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8335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4BF221-F4A5-40A4-B067-43A27C64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A93BC-3446-48BB-AB82-B8965D865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8EE0A-3B97-4FF4-8844-68287EB537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D6068-C5EE-43B2-8358-E65A823AE53B}" type="datetimeFigureOut">
              <a:rPr lang="en-AU" smtClean="0"/>
              <a:t>21/11/2022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05833-1D1E-4509-90C9-8946B02E6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F76DF-9AA0-43EB-A16D-017BE39C1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8C599-6E16-429A-AB3D-3952F8736AD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4649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package" Target="../embeddings/Microsoft_Word_Document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4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B6A0510-F7DD-4006-B8E9-7A5AF27619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5333" t="34286" r="26951" b="38624"/>
          <a:stretch/>
        </p:blipFill>
        <p:spPr>
          <a:xfrm>
            <a:off x="5181600" y="385953"/>
            <a:ext cx="1828800" cy="185783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20C02858-F661-4461-8198-D20958B1D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67000"/>
            <a:ext cx="9144000" cy="842962"/>
          </a:xfrm>
        </p:spPr>
        <p:txBody>
          <a:bodyPr>
            <a:normAutofit/>
          </a:bodyPr>
          <a:lstStyle/>
          <a:p>
            <a:r>
              <a:rPr lang="en-AU" sz="4400" dirty="0">
                <a:solidFill>
                  <a:srgbClr val="F6EECA"/>
                </a:solidFill>
              </a:rPr>
              <a:t>Sample Integrity and Tracking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26214D6D-CE42-46D9-8101-B5A2586D4604}"/>
              </a:ext>
            </a:extLst>
          </p:cNvPr>
          <p:cNvSpPr txBox="1">
            <a:spLocks/>
          </p:cNvSpPr>
          <p:nvPr/>
        </p:nvSpPr>
        <p:spPr>
          <a:xfrm>
            <a:off x="1744411" y="6240123"/>
            <a:ext cx="8703177" cy="848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0" dirty="0">
                <a:solidFill>
                  <a:srgbClr val="F6EECA"/>
                </a:solidFill>
              </a:rPr>
              <a:t>ARTIC TRAIN 02AUG22</a:t>
            </a:r>
            <a:br>
              <a:rPr lang="en-AU" sz="1400" dirty="0">
                <a:solidFill>
                  <a:srgbClr val="F6EECA"/>
                </a:solidFill>
              </a:rPr>
            </a:br>
            <a:r>
              <a:rPr lang="en-AU" sz="1400" dirty="0">
                <a:solidFill>
                  <a:srgbClr val="F6EECA"/>
                </a:solidFill>
              </a:rPr>
              <a:t>Rhys Izuagbe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B9E8DF3E-184F-47A0-9F1C-A17F814C9DE4}"/>
              </a:ext>
            </a:extLst>
          </p:cNvPr>
          <p:cNvSpPr txBox="1"/>
          <p:nvPr/>
        </p:nvSpPr>
        <p:spPr>
          <a:xfrm>
            <a:off x="3047999" y="34241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1800" dirty="0">
                <a:solidFill>
                  <a:srgbClr val="F6EECA"/>
                </a:solidFill>
              </a:rPr>
              <a:t>ARTIC Network Train the Trainer - August 2022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614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6B3B-390A-4035-9EF7-8B5356CD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6EECA"/>
                </a:solidFill>
              </a:rPr>
              <a:t>Minimum initial metadata for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BBD81-7178-4B91-8381-B263A0EAC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-Always leave a field for comments to address any unforeseen issues</a:t>
            </a:r>
          </a:p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-Aim to resolve/understand these ASAP</a:t>
            </a:r>
          </a:p>
          <a:p>
            <a:pPr marL="0" indent="0">
              <a:buNone/>
            </a:pPr>
            <a:endParaRPr lang="en-AU" dirty="0">
              <a:solidFill>
                <a:srgbClr val="F6EECA"/>
              </a:solidFill>
            </a:endParaRPr>
          </a:p>
          <a:p>
            <a:pPr marL="0" indent="0">
              <a:buNone/>
            </a:pPr>
            <a:endParaRPr lang="en-AU" dirty="0">
              <a:solidFill>
                <a:srgbClr val="F6EECA"/>
              </a:solidFill>
            </a:endParaRPr>
          </a:p>
        </p:txBody>
      </p:sp>
      <p:pic>
        <p:nvPicPr>
          <p:cNvPr id="7170" name="Picture 2" descr="122 Ridiculous Scientist Photos - Free &amp; Royalty-Free Stock Photos from  Dreamstime">
            <a:extLst>
              <a:ext uri="{FF2B5EF4-FFF2-40B4-BE49-F238E27FC236}">
                <a16:creationId xmlns:a16="http://schemas.microsoft.com/office/drawing/2014/main" id="{5D5344F7-DC12-413B-A3B3-58738EF3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361" y="3348657"/>
            <a:ext cx="4719277" cy="314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703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6B3B-390A-4035-9EF7-8B5356CD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6EECA"/>
                </a:solidFill>
              </a:rPr>
              <a:t>Nomenclature</a:t>
            </a:r>
            <a:br>
              <a:rPr lang="en-AU" dirty="0">
                <a:solidFill>
                  <a:srgbClr val="F6EECA"/>
                </a:solidFill>
              </a:rPr>
            </a:br>
            <a:endParaRPr lang="en-AU" dirty="0">
              <a:solidFill>
                <a:srgbClr val="F6EEC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BBD81-7178-4B91-8381-B263A0EAC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Unique identifiers for every sample </a:t>
            </a:r>
          </a:p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Unique laboratory identifier (CAMB) </a:t>
            </a:r>
          </a:p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Be consistent in your data conventions between samples and throughout the pipeline</a:t>
            </a:r>
          </a:p>
          <a:p>
            <a:pPr marL="0" indent="0">
              <a:buNone/>
            </a:pPr>
            <a:endParaRPr lang="en-AU" dirty="0">
              <a:solidFill>
                <a:srgbClr val="F6EE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771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6B3B-390A-4035-9EF7-8B5356CD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6EECA"/>
                </a:solidFill>
              </a:rPr>
              <a:t>Nomenclature</a:t>
            </a:r>
            <a:br>
              <a:rPr lang="en-AU" dirty="0">
                <a:solidFill>
                  <a:srgbClr val="F6EECA"/>
                </a:solidFill>
              </a:rPr>
            </a:br>
            <a:endParaRPr lang="en-AU" dirty="0">
              <a:solidFill>
                <a:srgbClr val="F6EEC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BBD81-7178-4B91-8381-B263A0EA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92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Physical samples need to be linked to internal ID </a:t>
            </a:r>
          </a:p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Physical labelling (directional, cap and tube, legible and indelible!) </a:t>
            </a:r>
          </a:p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Use printed labels wherever possible </a:t>
            </a:r>
          </a:p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Metadata continually updated </a:t>
            </a:r>
          </a:p>
          <a:p>
            <a:pPr marL="0" indent="0">
              <a:buNone/>
            </a:pPr>
            <a:endParaRPr lang="en-AU" dirty="0">
              <a:solidFill>
                <a:srgbClr val="F6EECA"/>
              </a:solidFill>
            </a:endParaRPr>
          </a:p>
        </p:txBody>
      </p:sp>
      <p:pic>
        <p:nvPicPr>
          <p:cNvPr id="9218" name="Picture 2" descr="Biotechnology 101 Protocol: DNA Extraction from Saliva | Bento Lab">
            <a:extLst>
              <a:ext uri="{FF2B5EF4-FFF2-40B4-BE49-F238E27FC236}">
                <a16:creationId xmlns:a16="http://schemas.microsoft.com/office/drawing/2014/main" id="{C85050F8-D0EC-4AA2-B633-530B5922A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22" y="3980808"/>
            <a:ext cx="5005725" cy="281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ryogenic Barcode Labels - 0.98&quot; x 0.59&quot; + 0.33&quot; #JTTA-292 - LabTAG  Laboratory Labels">
            <a:extLst>
              <a:ext uri="{FF2B5EF4-FFF2-40B4-BE49-F238E27FC236}">
                <a16:creationId xmlns:a16="http://schemas.microsoft.com/office/drawing/2014/main" id="{9A910CC9-00F4-4418-B763-604E89B77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475" y="3980808"/>
            <a:ext cx="2815719" cy="281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275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6B3B-390A-4035-9EF7-8B5356CD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6EECA"/>
                </a:solidFill>
              </a:rPr>
              <a:t>Nomenclature</a:t>
            </a:r>
            <a:br>
              <a:rPr lang="en-AU" dirty="0">
                <a:solidFill>
                  <a:srgbClr val="F6EECA"/>
                </a:solidFill>
              </a:rPr>
            </a:br>
            <a:endParaRPr lang="en-AU" dirty="0">
              <a:solidFill>
                <a:srgbClr val="F6EEC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BBD81-7178-4B91-8381-B263A0EA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AU" dirty="0">
                <a:solidFill>
                  <a:srgbClr val="F6EECA"/>
                </a:solidFill>
              </a:rPr>
              <a:t>No special or ambiguous characters   </a:t>
            </a:r>
            <a:r>
              <a:rPr lang="kn-IN" dirty="0">
                <a:solidFill>
                  <a:srgbClr val="F6EECA"/>
                </a:solidFill>
              </a:rPr>
              <a:t>(☞ﾟ∀ﾟ)☞</a:t>
            </a:r>
            <a:r>
              <a:rPr lang="en-AU" dirty="0">
                <a:solidFill>
                  <a:srgbClr val="F6EECA"/>
                </a:solidFill>
              </a:rPr>
              <a:t>    ʕ</a:t>
            </a:r>
            <a:r>
              <a:rPr lang="kn-IN" dirty="0">
                <a:solidFill>
                  <a:srgbClr val="F6EECA"/>
                </a:solidFill>
              </a:rPr>
              <a:t>ಠಿ</a:t>
            </a:r>
            <a:r>
              <a:rPr lang="en-AU" dirty="0">
                <a:solidFill>
                  <a:srgbClr val="F6EECA"/>
                </a:solidFill>
              </a:rPr>
              <a:t>ᴥ</a:t>
            </a:r>
            <a:r>
              <a:rPr lang="kn-IN" dirty="0">
                <a:solidFill>
                  <a:srgbClr val="F6EECA"/>
                </a:solidFill>
              </a:rPr>
              <a:t>ಠ</a:t>
            </a:r>
            <a:r>
              <a:rPr lang="en-AU" dirty="0">
                <a:solidFill>
                  <a:srgbClr val="F6EECA"/>
                </a:solidFill>
              </a:rPr>
              <a:t>ʔ</a:t>
            </a:r>
          </a:p>
          <a:p>
            <a:r>
              <a:rPr lang="en-AU" dirty="0">
                <a:solidFill>
                  <a:srgbClr val="F6EECA"/>
                </a:solidFill>
              </a:rPr>
              <a:t>26 alphabetical characters and 10 numerical characters </a:t>
            </a:r>
          </a:p>
          <a:p>
            <a:r>
              <a:rPr lang="en-AU" dirty="0">
                <a:solidFill>
                  <a:srgbClr val="F6EECA"/>
                </a:solidFill>
              </a:rPr>
              <a:t>ISO standard 8610 governs international date and time formats</a:t>
            </a:r>
          </a:p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		YYYY-MM-DD</a:t>
            </a:r>
          </a:p>
          <a:p>
            <a:pPr marL="0" indent="0">
              <a:buNone/>
            </a:pPr>
            <a:endParaRPr lang="en-AU" dirty="0">
              <a:solidFill>
                <a:srgbClr val="F6EECA"/>
              </a:solidFill>
            </a:endParaRPr>
          </a:p>
          <a:p>
            <a:r>
              <a:rPr lang="en-AU" dirty="0">
                <a:solidFill>
                  <a:srgbClr val="F6EECA"/>
                </a:solidFill>
              </a:rPr>
              <a:t>Consider: does your ID need to be arbitrary or easily readable</a:t>
            </a:r>
          </a:p>
          <a:p>
            <a:pPr marL="0" indent="0" algn="ctr">
              <a:buNone/>
            </a:pPr>
            <a:endParaRPr lang="en-AU" dirty="0">
              <a:solidFill>
                <a:srgbClr val="F6EEC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809676-8545-4B4A-8719-DC30BBD4B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807" y="4407521"/>
            <a:ext cx="1789606" cy="228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32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6B3B-390A-4035-9EF7-8B5356CD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6EECA"/>
                </a:solidFill>
              </a:rPr>
              <a:t>Database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BBD81-7178-4B91-8381-B263A0EAC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solidFill>
                  <a:srgbClr val="F6EECA"/>
                </a:solidFill>
              </a:rPr>
              <a:t>Consider scale, access needs, security, record keeping </a:t>
            </a:r>
          </a:p>
          <a:p>
            <a:r>
              <a:rPr lang="en-AU" dirty="0">
                <a:solidFill>
                  <a:srgbClr val="F6EECA"/>
                </a:solidFill>
              </a:rPr>
              <a:t>Google doc, excel, LOTUS notes, LIMs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841932B-F645-4299-AC48-F745BD769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820" y="3441913"/>
            <a:ext cx="2869987" cy="286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33855A2-750D-48C5-B2A4-9605BDE81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071" y="3521201"/>
            <a:ext cx="3111758" cy="279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6F0B9CF-C3F8-45C1-91D7-08C95F842B0C}"/>
              </a:ext>
            </a:extLst>
          </p:cNvPr>
          <p:cNvGrpSpPr/>
          <p:nvPr/>
        </p:nvGrpSpPr>
        <p:grpSpPr>
          <a:xfrm>
            <a:off x="7649093" y="3254828"/>
            <a:ext cx="3495115" cy="3495115"/>
            <a:chOff x="7649093" y="3254828"/>
            <a:chExt cx="3495115" cy="3495115"/>
          </a:xfrm>
        </p:grpSpPr>
        <p:pic>
          <p:nvPicPr>
            <p:cNvPr id="5128" name="Picture 8" descr="Nextiva Lotus Notes Integration | Connect Your Apps Today">
              <a:extLst>
                <a:ext uri="{FF2B5EF4-FFF2-40B4-BE49-F238E27FC236}">
                  <a16:creationId xmlns:a16="http://schemas.microsoft.com/office/drawing/2014/main" id="{4660D03A-E946-4B34-8E33-16385ECE6D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9093" y="3254828"/>
              <a:ext cx="3495115" cy="3495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Graphic 6" descr="Cobweb outline">
              <a:extLst>
                <a:ext uri="{FF2B5EF4-FFF2-40B4-BE49-F238E27FC236}">
                  <a16:creationId xmlns:a16="http://schemas.microsoft.com/office/drawing/2014/main" id="{2D7C5862-97EE-45BA-B9B4-410BD158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9845931" y="355973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1671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6B3B-390A-4035-9EF7-8B5356CD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6EECA"/>
                </a:solidFill>
              </a:rPr>
              <a:t>Database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675AC-8201-4778-B1DE-F4668F862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031" y="2006146"/>
            <a:ext cx="5808602" cy="399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6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6B3B-390A-4035-9EF7-8B5356CD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6EECA"/>
                </a:solidFill>
              </a:rPr>
              <a:t>Traceability through pipeline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BBD81-7178-4B91-8381-B263A0EA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03111" cy="4351338"/>
          </a:xfrm>
        </p:spPr>
        <p:txBody>
          <a:bodyPr/>
          <a:lstStyle/>
          <a:p>
            <a:r>
              <a:rPr lang="en-AU" dirty="0">
                <a:solidFill>
                  <a:srgbClr val="F6EECA"/>
                </a:solidFill>
              </a:rPr>
              <a:t>Centralise physical samples and metadata</a:t>
            </a:r>
          </a:p>
          <a:p>
            <a:r>
              <a:rPr lang="en-AU" dirty="0">
                <a:solidFill>
                  <a:srgbClr val="F6EECA"/>
                </a:solidFill>
              </a:rPr>
              <a:t>Update with each step and include any changes that occur</a:t>
            </a:r>
          </a:p>
          <a:p>
            <a:endParaRPr lang="en-AU" dirty="0">
              <a:solidFill>
                <a:srgbClr val="F6EECA"/>
              </a:solidFill>
            </a:endParaRPr>
          </a:p>
          <a:p>
            <a:r>
              <a:rPr lang="en-AU" dirty="0">
                <a:solidFill>
                  <a:srgbClr val="F6EECA"/>
                </a:solidFill>
              </a:rPr>
              <a:t>Assign operator to key steps and date when complete</a:t>
            </a:r>
          </a:p>
          <a:p>
            <a:r>
              <a:rPr lang="en-AU" dirty="0">
                <a:solidFill>
                  <a:srgbClr val="F6EECA"/>
                </a:solidFill>
              </a:rPr>
              <a:t>Digital/physical task sheet</a:t>
            </a:r>
          </a:p>
          <a:p>
            <a:pPr marL="0" indent="0">
              <a:buNone/>
            </a:pPr>
            <a:endParaRPr lang="en-AU" dirty="0">
              <a:solidFill>
                <a:srgbClr val="F6EECA"/>
              </a:solidFill>
            </a:endParaRPr>
          </a:p>
          <a:p>
            <a:pPr marL="0" indent="0">
              <a:buNone/>
            </a:pPr>
            <a:endParaRPr lang="en-AU" dirty="0">
              <a:solidFill>
                <a:srgbClr val="F6EECA"/>
              </a:solidFill>
            </a:endParaRPr>
          </a:p>
          <a:p>
            <a:pPr marL="0" indent="0">
              <a:buNone/>
            </a:pPr>
            <a:endParaRPr lang="en-AU" dirty="0">
              <a:solidFill>
                <a:srgbClr val="F6EE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318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6B3B-390A-4035-9EF7-8B5356CD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6EECA"/>
                </a:solidFill>
              </a:rPr>
              <a:t>Traceability through pipeline 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2E84D42-F7CE-4FC6-8E25-564AC9A7EA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620982"/>
              </p:ext>
            </p:extLst>
          </p:nvPr>
        </p:nvGraphicFramePr>
        <p:xfrm>
          <a:off x="6712726" y="1368826"/>
          <a:ext cx="4071257" cy="5421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6642100" imgH="8077200" progId="Word.Document.12">
                  <p:embed/>
                </p:oleObj>
              </mc:Choice>
              <mc:Fallback>
                <p:oleObj name="Document" r:id="rId4" imgW="6642100" imgH="807720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5DDBD49E-571C-EA4D-BF81-8B60A1665F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12726" y="1368826"/>
                        <a:ext cx="4071257" cy="542170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4">
            <a:extLst>
              <a:ext uri="{FF2B5EF4-FFF2-40B4-BE49-F238E27FC236}">
                <a16:creationId xmlns:a16="http://schemas.microsoft.com/office/drawing/2014/main" id="{F071564B-AFAA-4F80-B0DD-1C4ECBE1217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79563" y="1368425"/>
            <a:ext cx="3848100" cy="5421313"/>
            <a:chOff x="995" y="862"/>
            <a:chExt cx="2424" cy="3415"/>
          </a:xfrm>
          <a:solidFill>
            <a:schemeClr val="bg1"/>
          </a:solidFill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F37B4AE5-8E3A-4398-A9B3-BCF11189307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95" y="862"/>
              <a:ext cx="2424" cy="34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grpSp>
          <p:nvGrpSpPr>
            <p:cNvPr id="10" name="Group 205">
              <a:extLst>
                <a:ext uri="{FF2B5EF4-FFF2-40B4-BE49-F238E27FC236}">
                  <a16:creationId xmlns:a16="http://schemas.microsoft.com/office/drawing/2014/main" id="{BCB79711-429A-4482-971C-C1B3DF2C70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" y="964"/>
              <a:ext cx="1458" cy="539"/>
              <a:chOff x="1099" y="964"/>
              <a:chExt cx="1458" cy="539"/>
            </a:xfrm>
            <a:grpFill/>
          </p:grpSpPr>
          <p:sp>
            <p:nvSpPr>
              <p:cNvPr id="2389" name="Rectangle 5">
                <a:extLst>
                  <a:ext uri="{FF2B5EF4-FFF2-40B4-BE49-F238E27FC236}">
                    <a16:creationId xmlns:a16="http://schemas.microsoft.com/office/drawing/2014/main" id="{5D3E88E6-9CC5-47F3-9AC5-B31769E48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964"/>
                <a:ext cx="4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90" name="Rectangle 6">
                <a:extLst>
                  <a:ext uri="{FF2B5EF4-FFF2-40B4-BE49-F238E27FC236}">
                    <a16:creationId xmlns:a16="http://schemas.microsoft.com/office/drawing/2014/main" id="{65DCEAE3-862D-4B20-B8B1-95A96A764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" y="964"/>
                <a:ext cx="4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91" name="Rectangle 7">
                <a:extLst>
                  <a:ext uri="{FF2B5EF4-FFF2-40B4-BE49-F238E27FC236}">
                    <a16:creationId xmlns:a16="http://schemas.microsoft.com/office/drawing/2014/main" id="{599B6A86-6A63-4328-939B-16B23122B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8" y="964"/>
                <a:ext cx="44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92" name="Rectangle 8">
                <a:extLst>
                  <a:ext uri="{FF2B5EF4-FFF2-40B4-BE49-F238E27FC236}">
                    <a16:creationId xmlns:a16="http://schemas.microsoft.com/office/drawing/2014/main" id="{4CA5EBC1-9624-4A1E-8A67-8B728569F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5" y="964"/>
                <a:ext cx="33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93" name="Rectangle 9">
                <a:extLst>
                  <a:ext uri="{FF2B5EF4-FFF2-40B4-BE49-F238E27FC236}">
                    <a16:creationId xmlns:a16="http://schemas.microsoft.com/office/drawing/2014/main" id="{082DDE6C-E7B3-48EE-AABF-5FF9FD6421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964"/>
                <a:ext cx="4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94" name="Rectangle 10">
                <a:extLst>
                  <a:ext uri="{FF2B5EF4-FFF2-40B4-BE49-F238E27FC236}">
                    <a16:creationId xmlns:a16="http://schemas.microsoft.com/office/drawing/2014/main" id="{6CF513CB-1199-4542-9319-2E0EE18AF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0" y="964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95" name="Rectangle 11">
                <a:extLst>
                  <a:ext uri="{FF2B5EF4-FFF2-40B4-BE49-F238E27FC236}">
                    <a16:creationId xmlns:a16="http://schemas.microsoft.com/office/drawing/2014/main" id="{860348A6-51F3-47A1-9600-4364E0F3F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0" y="964"/>
                <a:ext cx="44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96" name="Rectangle 12">
                <a:extLst>
                  <a:ext uri="{FF2B5EF4-FFF2-40B4-BE49-F238E27FC236}">
                    <a16:creationId xmlns:a16="http://schemas.microsoft.com/office/drawing/2014/main" id="{5AC878C7-BDE0-427C-8A0E-56D916DB21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7" y="964"/>
                <a:ext cx="3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97" name="Rectangle 13">
                <a:extLst>
                  <a:ext uri="{FF2B5EF4-FFF2-40B4-BE49-F238E27FC236}">
                    <a16:creationId xmlns:a16="http://schemas.microsoft.com/office/drawing/2014/main" id="{6568D8AD-1095-4937-85CF-58839903E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7" y="964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98" name="Rectangle 14">
                <a:extLst>
                  <a:ext uri="{FF2B5EF4-FFF2-40B4-BE49-F238E27FC236}">
                    <a16:creationId xmlns:a16="http://schemas.microsoft.com/office/drawing/2014/main" id="{FC969FEC-B935-4DD0-8952-3CA0FC57C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964"/>
                <a:ext cx="3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99" name="Rectangle 15">
                <a:extLst>
                  <a:ext uri="{FF2B5EF4-FFF2-40B4-BE49-F238E27FC236}">
                    <a16:creationId xmlns:a16="http://schemas.microsoft.com/office/drawing/2014/main" id="{9C545076-9180-4578-AA10-BA6E66EEFA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5" y="964"/>
                <a:ext cx="33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00" name="Rectangle 16">
                <a:extLst>
                  <a:ext uri="{FF2B5EF4-FFF2-40B4-BE49-F238E27FC236}">
                    <a16:creationId xmlns:a16="http://schemas.microsoft.com/office/drawing/2014/main" id="{CBAD95E0-66E6-4AED-8DD5-C16B5DFFC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" y="964"/>
                <a:ext cx="30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01" name="Rectangle 17">
                <a:extLst>
                  <a:ext uri="{FF2B5EF4-FFF2-40B4-BE49-F238E27FC236}">
                    <a16:creationId xmlns:a16="http://schemas.microsoft.com/office/drawing/2014/main" id="{D7DF8144-2593-4DE7-841D-B5F0EF92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" y="964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02" name="Rectangle 18">
                <a:extLst>
                  <a:ext uri="{FF2B5EF4-FFF2-40B4-BE49-F238E27FC236}">
                    <a16:creationId xmlns:a16="http://schemas.microsoft.com/office/drawing/2014/main" id="{62B95883-D77A-44A3-AACE-08E717EDC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964"/>
                <a:ext cx="4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03" name="Rectangle 19">
                <a:extLst>
                  <a:ext uri="{FF2B5EF4-FFF2-40B4-BE49-F238E27FC236}">
                    <a16:creationId xmlns:a16="http://schemas.microsoft.com/office/drawing/2014/main" id="{B0D822A6-4B1C-44C8-8FEB-15023CD45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4" y="964"/>
                <a:ext cx="4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04" name="Rectangle 20">
                <a:extLst>
                  <a:ext uri="{FF2B5EF4-FFF2-40B4-BE49-F238E27FC236}">
                    <a16:creationId xmlns:a16="http://schemas.microsoft.com/office/drawing/2014/main" id="{9096FEE6-D209-4405-9996-12B3A3872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5" y="964"/>
                <a:ext cx="4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V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05" name="Rectangle 21">
                <a:extLst>
                  <a:ext uri="{FF2B5EF4-FFF2-40B4-BE49-F238E27FC236}">
                    <a16:creationId xmlns:a16="http://schemas.microsoft.com/office/drawing/2014/main" id="{38F5D483-E44F-4520-9F20-1A3D62DB2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5" y="964"/>
                <a:ext cx="33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06" name="Rectangle 22">
                <a:extLst>
                  <a:ext uri="{FF2B5EF4-FFF2-40B4-BE49-F238E27FC236}">
                    <a16:creationId xmlns:a16="http://schemas.microsoft.com/office/drawing/2014/main" id="{007B4924-3698-471A-847B-CE2430FA2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1" y="964"/>
                <a:ext cx="4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07" name="Rectangle 23">
                <a:extLst>
                  <a:ext uri="{FF2B5EF4-FFF2-40B4-BE49-F238E27FC236}">
                    <a16:creationId xmlns:a16="http://schemas.microsoft.com/office/drawing/2014/main" id="{655635BE-4E38-409B-9215-C5CE2EB95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0" y="964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08" name="Rectangle 24">
                <a:extLst>
                  <a:ext uri="{FF2B5EF4-FFF2-40B4-BE49-F238E27FC236}">
                    <a16:creationId xmlns:a16="http://schemas.microsoft.com/office/drawing/2014/main" id="{CAC08E43-EDEC-4147-A590-94EAA14C3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964"/>
                <a:ext cx="3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09" name="Rectangle 25">
                <a:extLst>
                  <a:ext uri="{FF2B5EF4-FFF2-40B4-BE49-F238E27FC236}">
                    <a16:creationId xmlns:a16="http://schemas.microsoft.com/office/drawing/2014/main" id="{80E33587-8D4B-4EF9-B374-D7FA5E592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3" y="964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10" name="Rectangle 26">
                <a:extLst>
                  <a:ext uri="{FF2B5EF4-FFF2-40B4-BE49-F238E27FC236}">
                    <a16:creationId xmlns:a16="http://schemas.microsoft.com/office/drawing/2014/main" id="{480018B2-BF4D-4E8C-ADD5-9B22F604E7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964"/>
                <a:ext cx="3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q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11" name="Rectangle 27">
                <a:extLst>
                  <a:ext uri="{FF2B5EF4-FFF2-40B4-BE49-F238E27FC236}">
                    <a16:creationId xmlns:a16="http://schemas.microsoft.com/office/drawing/2014/main" id="{D8E6169D-9E97-4D02-AEEC-933F8D32CB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3" y="964"/>
                <a:ext cx="3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12" name="Rectangle 28">
                <a:extLst>
                  <a:ext uri="{FF2B5EF4-FFF2-40B4-BE49-F238E27FC236}">
                    <a16:creationId xmlns:a16="http://schemas.microsoft.com/office/drawing/2014/main" id="{A2581256-7122-473E-87B0-8A9723D6D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6" y="964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13" name="Rectangle 29">
                <a:extLst>
                  <a:ext uri="{FF2B5EF4-FFF2-40B4-BE49-F238E27FC236}">
                    <a16:creationId xmlns:a16="http://schemas.microsoft.com/office/drawing/2014/main" id="{FDD28338-2214-4306-A5EA-11A324A20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3" y="964"/>
                <a:ext cx="3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14" name="Rectangle 30">
                <a:extLst>
                  <a:ext uri="{FF2B5EF4-FFF2-40B4-BE49-F238E27FC236}">
                    <a16:creationId xmlns:a16="http://schemas.microsoft.com/office/drawing/2014/main" id="{382EB8D3-BC7F-4916-AABC-2C92051AE3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964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15" name="Rectangle 31">
                <a:extLst>
                  <a:ext uri="{FF2B5EF4-FFF2-40B4-BE49-F238E27FC236}">
                    <a16:creationId xmlns:a16="http://schemas.microsoft.com/office/drawing/2014/main" id="{D7B7D274-DBC5-420E-89A3-4523770DE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964"/>
                <a:ext cx="2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16" name="Rectangle 32">
                <a:extLst>
                  <a:ext uri="{FF2B5EF4-FFF2-40B4-BE49-F238E27FC236}">
                    <a16:creationId xmlns:a16="http://schemas.microsoft.com/office/drawing/2014/main" id="{8AA6B78E-F440-4CED-9D0A-03FB07174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5" y="964"/>
                <a:ext cx="3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17" name="Rectangle 33">
                <a:extLst>
                  <a:ext uri="{FF2B5EF4-FFF2-40B4-BE49-F238E27FC236}">
                    <a16:creationId xmlns:a16="http://schemas.microsoft.com/office/drawing/2014/main" id="{24CA7232-ACFE-419B-B55D-18E695AEF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8" y="964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18" name="Rectangle 34">
                <a:extLst>
                  <a:ext uri="{FF2B5EF4-FFF2-40B4-BE49-F238E27FC236}">
                    <a16:creationId xmlns:a16="http://schemas.microsoft.com/office/drawing/2014/main" id="{3E497F1A-60AB-47C0-92CA-3D682CEF7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8" y="964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19" name="Rectangle 35">
                <a:extLst>
                  <a:ext uri="{FF2B5EF4-FFF2-40B4-BE49-F238E27FC236}">
                    <a16:creationId xmlns:a16="http://schemas.microsoft.com/office/drawing/2014/main" id="{ED4F845B-CAF3-4871-9E7A-03E55F8EE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964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20" name="Rectangle 36">
                <a:extLst>
                  <a:ext uri="{FF2B5EF4-FFF2-40B4-BE49-F238E27FC236}">
                    <a16:creationId xmlns:a16="http://schemas.microsoft.com/office/drawing/2014/main" id="{97DCF15C-900C-452A-8D26-05C31B5562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4" y="964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21" name="Rectangle 37">
                <a:extLst>
                  <a:ext uri="{FF2B5EF4-FFF2-40B4-BE49-F238E27FC236}">
                    <a16:creationId xmlns:a16="http://schemas.microsoft.com/office/drawing/2014/main" id="{B848E525-6EE2-47F8-ACD6-331540FA2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964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22" name="Rectangle 38">
                <a:extLst>
                  <a:ext uri="{FF2B5EF4-FFF2-40B4-BE49-F238E27FC236}">
                    <a16:creationId xmlns:a16="http://schemas.microsoft.com/office/drawing/2014/main" id="{B1982F38-2ACC-4773-99CB-FF7FC3995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4" y="964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23" name="Rectangle 39">
                <a:extLst>
                  <a:ext uri="{FF2B5EF4-FFF2-40B4-BE49-F238E27FC236}">
                    <a16:creationId xmlns:a16="http://schemas.microsoft.com/office/drawing/2014/main" id="{80363C48-F475-49D9-940B-CCA07BB1EA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96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24" name="Rectangle 40">
                <a:extLst>
                  <a:ext uri="{FF2B5EF4-FFF2-40B4-BE49-F238E27FC236}">
                    <a16:creationId xmlns:a16="http://schemas.microsoft.com/office/drawing/2014/main" id="{A9064103-0055-4E3A-9F9C-4CB140E09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96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25" name="Rectangle 41">
                <a:extLst>
                  <a:ext uri="{FF2B5EF4-FFF2-40B4-BE49-F238E27FC236}">
                    <a16:creationId xmlns:a16="http://schemas.microsoft.com/office/drawing/2014/main" id="{B5A5BEEA-3E48-4551-9065-04CF832A6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96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26" name="Rectangle 42">
                <a:extLst>
                  <a:ext uri="{FF2B5EF4-FFF2-40B4-BE49-F238E27FC236}">
                    <a16:creationId xmlns:a16="http://schemas.microsoft.com/office/drawing/2014/main" id="{804A5FAF-3C97-4B1F-BDDF-8AFE5E5B4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96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27" name="Rectangle 43">
                <a:extLst>
                  <a:ext uri="{FF2B5EF4-FFF2-40B4-BE49-F238E27FC236}">
                    <a16:creationId xmlns:a16="http://schemas.microsoft.com/office/drawing/2014/main" id="{49578E0B-057A-4582-B6FF-8C6D45C4C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968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28" name="Rectangle 44">
                <a:extLst>
                  <a:ext uri="{FF2B5EF4-FFF2-40B4-BE49-F238E27FC236}">
                    <a16:creationId xmlns:a16="http://schemas.microsoft.com/office/drawing/2014/main" id="{100D42DB-9E8B-4339-8EEC-A76028907B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0" y="96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29" name="Rectangle 45">
                <a:extLst>
                  <a:ext uri="{FF2B5EF4-FFF2-40B4-BE49-F238E27FC236}">
                    <a16:creationId xmlns:a16="http://schemas.microsoft.com/office/drawing/2014/main" id="{6BB8D37E-21C8-49C6-AD2D-153C472DD4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7" y="96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30" name="Rectangle 46">
                <a:extLst>
                  <a:ext uri="{FF2B5EF4-FFF2-40B4-BE49-F238E27FC236}">
                    <a16:creationId xmlns:a16="http://schemas.microsoft.com/office/drawing/2014/main" id="{2157259E-52AC-4113-AC7B-E17426294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5" y="968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31" name="Rectangle 47">
                <a:extLst>
                  <a:ext uri="{FF2B5EF4-FFF2-40B4-BE49-F238E27FC236}">
                    <a16:creationId xmlns:a16="http://schemas.microsoft.com/office/drawing/2014/main" id="{378230C9-D5E8-45DC-9A48-9AE100D36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0" y="968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32" name="Rectangle 48">
                <a:extLst>
                  <a:ext uri="{FF2B5EF4-FFF2-40B4-BE49-F238E27FC236}">
                    <a16:creationId xmlns:a16="http://schemas.microsoft.com/office/drawing/2014/main" id="{18D9DB05-7FAD-4837-BA10-09372A405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0" y="968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33" name="Rectangle 49">
                <a:extLst>
                  <a:ext uri="{FF2B5EF4-FFF2-40B4-BE49-F238E27FC236}">
                    <a16:creationId xmlns:a16="http://schemas.microsoft.com/office/drawing/2014/main" id="{570656A1-F7A5-4159-BD32-1D14877FB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5" y="96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34" name="Rectangle 50">
                <a:extLst>
                  <a:ext uri="{FF2B5EF4-FFF2-40B4-BE49-F238E27FC236}">
                    <a16:creationId xmlns:a16="http://schemas.microsoft.com/office/drawing/2014/main" id="{691E1335-DB7A-48D4-BCB7-6DFE0D155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2" y="968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35" name="Rectangle 51">
                <a:extLst>
                  <a:ext uri="{FF2B5EF4-FFF2-40B4-BE49-F238E27FC236}">
                    <a16:creationId xmlns:a16="http://schemas.microsoft.com/office/drawing/2014/main" id="{607D7510-F0E1-468C-BB09-B6DE1BF5D9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1" y="96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36" name="Rectangle 52">
                <a:extLst>
                  <a:ext uri="{FF2B5EF4-FFF2-40B4-BE49-F238E27FC236}">
                    <a16:creationId xmlns:a16="http://schemas.microsoft.com/office/drawing/2014/main" id="{9C37C5B3-57D6-4C81-BCC5-DCFF8E38B6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8" y="96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8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37" name="Rectangle 53">
                <a:extLst>
                  <a:ext uri="{FF2B5EF4-FFF2-40B4-BE49-F238E27FC236}">
                    <a16:creationId xmlns:a16="http://schemas.microsoft.com/office/drawing/2014/main" id="{DC0F7DAF-CDFF-4C6F-B7F0-5B02A9290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6" y="96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38" name="Rectangle 54">
                <a:extLst>
                  <a:ext uri="{FF2B5EF4-FFF2-40B4-BE49-F238E27FC236}">
                    <a16:creationId xmlns:a16="http://schemas.microsoft.com/office/drawing/2014/main" id="{E8558E80-3EBA-4B40-B089-E24F0AFB2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3" y="96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6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39" name="Rectangle 55">
                <a:extLst>
                  <a:ext uri="{FF2B5EF4-FFF2-40B4-BE49-F238E27FC236}">
                    <a16:creationId xmlns:a16="http://schemas.microsoft.com/office/drawing/2014/main" id="{991F7137-9F2C-4A2F-A1B1-91DF0B4B1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0" y="96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40" name="Rectangle 56">
                <a:extLst>
                  <a:ext uri="{FF2B5EF4-FFF2-40B4-BE49-F238E27FC236}">
                    <a16:creationId xmlns:a16="http://schemas.microsoft.com/office/drawing/2014/main" id="{C2540DB4-A08F-490C-A924-4C2ECF1B5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8" y="96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41" name="Rectangle 57">
                <a:extLst>
                  <a:ext uri="{FF2B5EF4-FFF2-40B4-BE49-F238E27FC236}">
                    <a16:creationId xmlns:a16="http://schemas.microsoft.com/office/drawing/2014/main" id="{9FA7C685-6D0C-4864-A55E-019849A13D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5" y="968"/>
                <a:ext cx="5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42" name="Rectangle 58">
                <a:extLst>
                  <a:ext uri="{FF2B5EF4-FFF2-40B4-BE49-F238E27FC236}">
                    <a16:creationId xmlns:a16="http://schemas.microsoft.com/office/drawing/2014/main" id="{5CA61516-C8F0-42F9-86A1-5D1B36AE4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6" y="968"/>
                <a:ext cx="4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43" name="Rectangle 59">
                <a:extLst>
                  <a:ext uri="{FF2B5EF4-FFF2-40B4-BE49-F238E27FC236}">
                    <a16:creationId xmlns:a16="http://schemas.microsoft.com/office/drawing/2014/main" id="{A7237019-48C4-40AC-A2AE-AED0F5080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1" y="96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44" name="Rectangle 60">
                <a:extLst>
                  <a:ext uri="{FF2B5EF4-FFF2-40B4-BE49-F238E27FC236}">
                    <a16:creationId xmlns:a16="http://schemas.microsoft.com/office/drawing/2014/main" id="{BF449F61-18C7-4EB1-8520-1D178CE85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100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45" name="Rectangle 61">
                <a:extLst>
                  <a:ext uri="{FF2B5EF4-FFF2-40B4-BE49-F238E27FC236}">
                    <a16:creationId xmlns:a16="http://schemas.microsoft.com/office/drawing/2014/main" id="{761C396A-C4FA-4193-97AF-40DACFCF5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104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46" name="Rectangle 62">
                <a:extLst>
                  <a:ext uri="{FF2B5EF4-FFF2-40B4-BE49-F238E27FC236}">
                    <a16:creationId xmlns:a16="http://schemas.microsoft.com/office/drawing/2014/main" id="{C9308EC2-8483-42E7-A2E3-8442A28277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1088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47" name="Rectangle 63">
                <a:extLst>
                  <a:ext uri="{FF2B5EF4-FFF2-40B4-BE49-F238E27FC236}">
                    <a16:creationId xmlns:a16="http://schemas.microsoft.com/office/drawing/2014/main" id="{634E7456-E90B-447B-B02C-70FF697BB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1128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48" name="Rectangle 64">
                <a:extLst>
                  <a:ext uri="{FF2B5EF4-FFF2-40B4-BE49-F238E27FC236}">
                    <a16:creationId xmlns:a16="http://schemas.microsoft.com/office/drawing/2014/main" id="{F3579409-927B-4B6D-99FC-F0897FFD02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1168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49" name="Rectangle 65">
                <a:extLst>
                  <a:ext uri="{FF2B5EF4-FFF2-40B4-BE49-F238E27FC236}">
                    <a16:creationId xmlns:a16="http://schemas.microsoft.com/office/drawing/2014/main" id="{CC04571E-9983-4331-B470-29FE6E5B9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1208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50" name="Rectangle 66">
                <a:extLst>
                  <a:ext uri="{FF2B5EF4-FFF2-40B4-BE49-F238E27FC236}">
                    <a16:creationId xmlns:a16="http://schemas.microsoft.com/office/drawing/2014/main" id="{4034794F-F544-44BF-B0BE-F04C104FA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1247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51" name="Rectangle 67">
                <a:extLst>
                  <a:ext uri="{FF2B5EF4-FFF2-40B4-BE49-F238E27FC236}">
                    <a16:creationId xmlns:a16="http://schemas.microsoft.com/office/drawing/2014/main" id="{13F82225-F25F-4AC0-BC11-48F7E4285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1287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52" name="Rectangle 68">
                <a:extLst>
                  <a:ext uri="{FF2B5EF4-FFF2-40B4-BE49-F238E27FC236}">
                    <a16:creationId xmlns:a16="http://schemas.microsoft.com/office/drawing/2014/main" id="{8C530BCC-5F72-4444-A9A5-B0991C2D8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132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53" name="Rectangle 69">
                <a:extLst>
                  <a:ext uri="{FF2B5EF4-FFF2-40B4-BE49-F238E27FC236}">
                    <a16:creationId xmlns:a16="http://schemas.microsoft.com/office/drawing/2014/main" id="{F1DE8E74-A25F-4A56-BB85-938CBB7B1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" y="132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54" name="Rectangle 70">
                <a:extLst>
                  <a:ext uri="{FF2B5EF4-FFF2-40B4-BE49-F238E27FC236}">
                    <a16:creationId xmlns:a16="http://schemas.microsoft.com/office/drawing/2014/main" id="{79B883D3-2FAC-4C71-9A84-F7C3E10CC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" y="132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55" name="Rectangle 71">
                <a:extLst>
                  <a:ext uri="{FF2B5EF4-FFF2-40B4-BE49-F238E27FC236}">
                    <a16:creationId xmlns:a16="http://schemas.microsoft.com/office/drawing/2014/main" id="{F73950F2-A46D-425A-AD25-FCA09DFE4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" y="132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56" name="Rectangle 72">
                <a:extLst>
                  <a:ext uri="{FF2B5EF4-FFF2-40B4-BE49-F238E27FC236}">
                    <a16:creationId xmlns:a16="http://schemas.microsoft.com/office/drawing/2014/main" id="{4DD33CE6-D60C-4792-A273-EFB35F307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6" y="132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57" name="Rectangle 73">
                <a:extLst>
                  <a:ext uri="{FF2B5EF4-FFF2-40B4-BE49-F238E27FC236}">
                    <a16:creationId xmlns:a16="http://schemas.microsoft.com/office/drawing/2014/main" id="{35361EE1-0B92-4155-B7FE-7FFD91509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132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58" name="Rectangle 74">
                <a:extLst>
                  <a:ext uri="{FF2B5EF4-FFF2-40B4-BE49-F238E27FC236}">
                    <a16:creationId xmlns:a16="http://schemas.microsoft.com/office/drawing/2014/main" id="{01DBEC87-5187-4770-AF22-7F1B74FA4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132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59" name="Rectangle 75">
                <a:extLst>
                  <a:ext uri="{FF2B5EF4-FFF2-40B4-BE49-F238E27FC236}">
                    <a16:creationId xmlns:a16="http://schemas.microsoft.com/office/drawing/2014/main" id="{156AF808-153D-47A4-AFD6-CDA7D2877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132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60" name="Rectangle 76">
                <a:extLst>
                  <a:ext uri="{FF2B5EF4-FFF2-40B4-BE49-F238E27FC236}">
                    <a16:creationId xmlns:a16="http://schemas.microsoft.com/office/drawing/2014/main" id="{E3C922DB-2459-4E4A-B035-D61CABCDE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132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61" name="Rectangle 77">
                <a:extLst>
                  <a:ext uri="{FF2B5EF4-FFF2-40B4-BE49-F238E27FC236}">
                    <a16:creationId xmlns:a16="http://schemas.microsoft.com/office/drawing/2014/main" id="{A770E131-3B39-4588-85ED-33E9CEDCC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132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62" name="Rectangle 78">
                <a:extLst>
                  <a:ext uri="{FF2B5EF4-FFF2-40B4-BE49-F238E27FC236}">
                    <a16:creationId xmlns:a16="http://schemas.microsoft.com/office/drawing/2014/main" id="{055269EB-89AB-4DAB-9E1F-4C27A4FDD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132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63" name="Rectangle 79">
                <a:extLst>
                  <a:ext uri="{FF2B5EF4-FFF2-40B4-BE49-F238E27FC236}">
                    <a16:creationId xmlns:a16="http://schemas.microsoft.com/office/drawing/2014/main" id="{FB0E9DC3-50EF-49C6-A24F-2C9172F98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32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64" name="Rectangle 80">
                <a:extLst>
                  <a:ext uri="{FF2B5EF4-FFF2-40B4-BE49-F238E27FC236}">
                    <a16:creationId xmlns:a16="http://schemas.microsoft.com/office/drawing/2014/main" id="{77F063D6-B6A5-413F-B82B-8E6DB0FA3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1367"/>
                <a:ext cx="4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65" name="Rectangle 81">
                <a:extLst>
                  <a:ext uri="{FF2B5EF4-FFF2-40B4-BE49-F238E27FC236}">
                    <a16:creationId xmlns:a16="http://schemas.microsoft.com/office/drawing/2014/main" id="{F83C66A3-2BE2-4845-BB7B-55D70A7163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" y="1367"/>
                <a:ext cx="44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66" name="Rectangle 82">
                <a:extLst>
                  <a:ext uri="{FF2B5EF4-FFF2-40B4-BE49-F238E27FC236}">
                    <a16:creationId xmlns:a16="http://schemas.microsoft.com/office/drawing/2014/main" id="{2EF9B0BC-7DD3-4B39-8941-BAA15310E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" y="1367"/>
                <a:ext cx="30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: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67" name="Rectangle 83">
                <a:extLst>
                  <a:ext uri="{FF2B5EF4-FFF2-40B4-BE49-F238E27FC236}">
                    <a16:creationId xmlns:a16="http://schemas.microsoft.com/office/drawing/2014/main" id="{E4ACDF99-A19E-4A31-8F89-E440592BC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1367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68" name="Rectangle 84">
                <a:extLst>
                  <a:ext uri="{FF2B5EF4-FFF2-40B4-BE49-F238E27FC236}">
                    <a16:creationId xmlns:a16="http://schemas.microsoft.com/office/drawing/2014/main" id="{7DAE1BEF-47FC-410B-A74B-A4E034BCA6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" y="1367"/>
                <a:ext cx="4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69" name="Rectangle 85">
                <a:extLst>
                  <a:ext uri="{FF2B5EF4-FFF2-40B4-BE49-F238E27FC236}">
                    <a16:creationId xmlns:a16="http://schemas.microsoft.com/office/drawing/2014/main" id="{0EF5DAE0-2E15-4155-98F7-5D44EA6FA1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" y="1367"/>
                <a:ext cx="44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70" name="Rectangle 86">
                <a:extLst>
                  <a:ext uri="{FF2B5EF4-FFF2-40B4-BE49-F238E27FC236}">
                    <a16:creationId xmlns:a16="http://schemas.microsoft.com/office/drawing/2014/main" id="{F24F78A7-22FA-49AD-A061-2721A7695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8" y="1367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71" name="Rectangle 87">
                <a:extLst>
                  <a:ext uri="{FF2B5EF4-FFF2-40B4-BE49-F238E27FC236}">
                    <a16:creationId xmlns:a16="http://schemas.microsoft.com/office/drawing/2014/main" id="{73BEE729-2C69-4133-A55B-C55E2009B9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5" y="136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72" name="Rectangle 88">
                <a:extLst>
                  <a:ext uri="{FF2B5EF4-FFF2-40B4-BE49-F238E27FC236}">
                    <a16:creationId xmlns:a16="http://schemas.microsoft.com/office/drawing/2014/main" id="{B3BD4E0C-BDEF-462F-A377-0D4CD3C7C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" y="13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#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73" name="Rectangle 89">
                <a:extLst>
                  <a:ext uri="{FF2B5EF4-FFF2-40B4-BE49-F238E27FC236}">
                    <a16:creationId xmlns:a16="http://schemas.microsoft.com/office/drawing/2014/main" id="{DDB7A839-1A7F-455E-99F1-CED9CF500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13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74" name="Rectangle 90">
                <a:extLst>
                  <a:ext uri="{FF2B5EF4-FFF2-40B4-BE49-F238E27FC236}">
                    <a16:creationId xmlns:a16="http://schemas.microsoft.com/office/drawing/2014/main" id="{B83A80A0-D970-4720-A40F-ABCF9372AC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" y="13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75" name="Rectangle 91">
                <a:extLst>
                  <a:ext uri="{FF2B5EF4-FFF2-40B4-BE49-F238E27FC236}">
                    <a16:creationId xmlns:a16="http://schemas.microsoft.com/office/drawing/2014/main" id="{D7A30091-615A-4F67-92C7-404E77FC50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13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76" name="Rectangle 92">
                <a:extLst>
                  <a:ext uri="{FF2B5EF4-FFF2-40B4-BE49-F238E27FC236}">
                    <a16:creationId xmlns:a16="http://schemas.microsoft.com/office/drawing/2014/main" id="{568270FD-C71B-48EB-A1D1-E4E5113F0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3" y="13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77" name="Rectangle 93">
                <a:extLst>
                  <a:ext uri="{FF2B5EF4-FFF2-40B4-BE49-F238E27FC236}">
                    <a16:creationId xmlns:a16="http://schemas.microsoft.com/office/drawing/2014/main" id="{55DC09E7-C467-4319-B072-E7E4292CC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" y="13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78" name="Rectangle 94">
                <a:extLst>
                  <a:ext uri="{FF2B5EF4-FFF2-40B4-BE49-F238E27FC236}">
                    <a16:creationId xmlns:a16="http://schemas.microsoft.com/office/drawing/2014/main" id="{BCB924A3-6A1D-4EE6-998B-8EC0137B6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8" y="13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79" name="Rectangle 95">
                <a:extLst>
                  <a:ext uri="{FF2B5EF4-FFF2-40B4-BE49-F238E27FC236}">
                    <a16:creationId xmlns:a16="http://schemas.microsoft.com/office/drawing/2014/main" id="{A5C9EF0F-C78B-4EC0-A570-78D263B6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" y="13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80" name="Rectangle 96">
                <a:extLst>
                  <a:ext uri="{FF2B5EF4-FFF2-40B4-BE49-F238E27FC236}">
                    <a16:creationId xmlns:a16="http://schemas.microsoft.com/office/drawing/2014/main" id="{ED80482F-068F-4110-BD95-6F1B5B9C6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367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81" name="Rectangle 97">
                <a:extLst>
                  <a:ext uri="{FF2B5EF4-FFF2-40B4-BE49-F238E27FC236}">
                    <a16:creationId xmlns:a16="http://schemas.microsoft.com/office/drawing/2014/main" id="{2394A1F6-CC37-4A70-8161-8DB1BD6F6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" y="1367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82" name="Rectangle 98">
                <a:extLst>
                  <a:ext uri="{FF2B5EF4-FFF2-40B4-BE49-F238E27FC236}">
                    <a16:creationId xmlns:a16="http://schemas.microsoft.com/office/drawing/2014/main" id="{511316A8-838D-4EE1-8C4A-AAD9C3430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6" y="1367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83" name="Rectangle 99">
                <a:extLst>
                  <a:ext uri="{FF2B5EF4-FFF2-40B4-BE49-F238E27FC236}">
                    <a16:creationId xmlns:a16="http://schemas.microsoft.com/office/drawing/2014/main" id="{39DCCBAF-8740-4900-AA19-F8F73B7E2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1367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84" name="Rectangle 100">
                <a:extLst>
                  <a:ext uri="{FF2B5EF4-FFF2-40B4-BE49-F238E27FC236}">
                    <a16:creationId xmlns:a16="http://schemas.microsoft.com/office/drawing/2014/main" id="{34654F3B-D6E9-4E11-A673-A8BF2E80B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1367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85" name="Rectangle 101">
                <a:extLst>
                  <a:ext uri="{FF2B5EF4-FFF2-40B4-BE49-F238E27FC236}">
                    <a16:creationId xmlns:a16="http://schemas.microsoft.com/office/drawing/2014/main" id="{D4DB05FF-B0D1-4E1D-BA95-330385E92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1367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86" name="Rectangle 102">
                <a:extLst>
                  <a:ext uri="{FF2B5EF4-FFF2-40B4-BE49-F238E27FC236}">
                    <a16:creationId xmlns:a16="http://schemas.microsoft.com/office/drawing/2014/main" id="{B4E981C1-38B6-4E62-B9C4-BB4C12BD0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1367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87" name="Rectangle 103">
                <a:extLst>
                  <a:ext uri="{FF2B5EF4-FFF2-40B4-BE49-F238E27FC236}">
                    <a16:creationId xmlns:a16="http://schemas.microsoft.com/office/drawing/2014/main" id="{AE159144-A646-4908-A0F9-DDC11D5E4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1367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88" name="Rectangle 104">
                <a:extLst>
                  <a:ext uri="{FF2B5EF4-FFF2-40B4-BE49-F238E27FC236}">
                    <a16:creationId xmlns:a16="http://schemas.microsoft.com/office/drawing/2014/main" id="{786510EC-72B7-44D1-ADEC-8985C7489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1367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89" name="Rectangle 105">
                <a:extLst>
                  <a:ext uri="{FF2B5EF4-FFF2-40B4-BE49-F238E27FC236}">
                    <a16:creationId xmlns:a16="http://schemas.microsoft.com/office/drawing/2014/main" id="{EFF1E1BF-113D-4090-A1DE-9D70CE3EAF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367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90" name="Rectangle 106">
                <a:extLst>
                  <a:ext uri="{FF2B5EF4-FFF2-40B4-BE49-F238E27FC236}">
                    <a16:creationId xmlns:a16="http://schemas.microsoft.com/office/drawing/2014/main" id="{F0BD2404-0A17-4FEA-8891-02A6CBB2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6" y="1367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91" name="Rectangle 107">
                <a:extLst>
                  <a:ext uri="{FF2B5EF4-FFF2-40B4-BE49-F238E27FC236}">
                    <a16:creationId xmlns:a16="http://schemas.microsoft.com/office/drawing/2014/main" id="{2A529A9C-C0A3-4AEF-90FB-404DFD6062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6" y="1367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92" name="Rectangle 108">
                <a:extLst>
                  <a:ext uri="{FF2B5EF4-FFF2-40B4-BE49-F238E27FC236}">
                    <a16:creationId xmlns:a16="http://schemas.microsoft.com/office/drawing/2014/main" id="{8E8D8269-B9C5-4D90-BDF8-499A6A484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1" y="13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93" name="Rectangle 109">
                <a:extLst>
                  <a:ext uri="{FF2B5EF4-FFF2-40B4-BE49-F238E27FC236}">
                    <a16:creationId xmlns:a16="http://schemas.microsoft.com/office/drawing/2014/main" id="{0BE5EDB3-A95A-420E-A993-B96B05BB8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9" y="136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94" name="Rectangle 110">
                <a:extLst>
                  <a:ext uri="{FF2B5EF4-FFF2-40B4-BE49-F238E27FC236}">
                    <a16:creationId xmlns:a16="http://schemas.microsoft.com/office/drawing/2014/main" id="{573F4226-6EE0-4E24-91C3-FF2DC8F24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7" y="13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95" name="Rectangle 111">
                <a:extLst>
                  <a:ext uri="{FF2B5EF4-FFF2-40B4-BE49-F238E27FC236}">
                    <a16:creationId xmlns:a16="http://schemas.microsoft.com/office/drawing/2014/main" id="{B2C45F90-5490-4980-9098-A17CF137E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5" y="1367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96" name="Rectangle 112">
                <a:extLst>
                  <a:ext uri="{FF2B5EF4-FFF2-40B4-BE49-F238E27FC236}">
                    <a16:creationId xmlns:a16="http://schemas.microsoft.com/office/drawing/2014/main" id="{DC10ECA3-FC9B-474A-914E-13B32D48C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0" y="1367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97" name="Rectangle 113">
                <a:extLst>
                  <a:ext uri="{FF2B5EF4-FFF2-40B4-BE49-F238E27FC236}">
                    <a16:creationId xmlns:a16="http://schemas.microsoft.com/office/drawing/2014/main" id="{8EAF40A5-F217-4A7D-A62C-BB77F3D41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2" y="1367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98" name="Rectangle 114">
                <a:extLst>
                  <a:ext uri="{FF2B5EF4-FFF2-40B4-BE49-F238E27FC236}">
                    <a16:creationId xmlns:a16="http://schemas.microsoft.com/office/drawing/2014/main" id="{37DF555B-7F4B-48E3-B29D-554F71B38F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7" y="136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99" name="Rectangle 115">
                <a:extLst>
                  <a:ext uri="{FF2B5EF4-FFF2-40B4-BE49-F238E27FC236}">
                    <a16:creationId xmlns:a16="http://schemas.microsoft.com/office/drawing/2014/main" id="{2014DFA5-492B-4503-8673-E90A13F0A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1406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*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00" name="Rectangle 116">
                <a:extLst>
                  <a:ext uri="{FF2B5EF4-FFF2-40B4-BE49-F238E27FC236}">
                    <a16:creationId xmlns:a16="http://schemas.microsoft.com/office/drawing/2014/main" id="{8B21297A-9BCC-4D76-88D0-B1730C05F0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" y="1406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01" name="Rectangle 117">
                <a:extLst>
                  <a:ext uri="{FF2B5EF4-FFF2-40B4-BE49-F238E27FC236}">
                    <a16:creationId xmlns:a16="http://schemas.microsoft.com/office/drawing/2014/main" id="{032AAD30-2A7E-4E60-832F-F6AA41E74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2" y="1406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02" name="Rectangle 118">
                <a:extLst>
                  <a:ext uri="{FF2B5EF4-FFF2-40B4-BE49-F238E27FC236}">
                    <a16:creationId xmlns:a16="http://schemas.microsoft.com/office/drawing/2014/main" id="{2737D339-1A6D-48A6-AE4B-97A37EA46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1" y="1406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03" name="Rectangle 119">
                <a:extLst>
                  <a:ext uri="{FF2B5EF4-FFF2-40B4-BE49-F238E27FC236}">
                    <a16:creationId xmlns:a16="http://schemas.microsoft.com/office/drawing/2014/main" id="{3D766AC4-9B80-4BEE-A035-89D6A50D2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1" y="14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q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04" name="Rectangle 120">
                <a:extLst>
                  <a:ext uri="{FF2B5EF4-FFF2-40B4-BE49-F238E27FC236}">
                    <a16:creationId xmlns:a16="http://schemas.microsoft.com/office/drawing/2014/main" id="{256FBAAF-2462-405B-9C0E-4B24B365C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14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05" name="Rectangle 121">
                <a:extLst>
                  <a:ext uri="{FF2B5EF4-FFF2-40B4-BE49-F238E27FC236}">
                    <a16:creationId xmlns:a16="http://schemas.microsoft.com/office/drawing/2014/main" id="{F5B26276-67CB-492A-A4E3-7AACC5FE6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1406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06" name="Rectangle 122">
                <a:extLst>
                  <a:ext uri="{FF2B5EF4-FFF2-40B4-BE49-F238E27FC236}">
                    <a16:creationId xmlns:a16="http://schemas.microsoft.com/office/drawing/2014/main" id="{F8AFA7E6-ABA3-4F26-AEE9-0C2AF321A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3" y="1406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07" name="Rectangle 123">
                <a:extLst>
                  <a:ext uri="{FF2B5EF4-FFF2-40B4-BE49-F238E27FC236}">
                    <a16:creationId xmlns:a16="http://schemas.microsoft.com/office/drawing/2014/main" id="{479B5B14-AA90-4E8F-A016-E3E043410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1406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08" name="Rectangle 124">
                <a:extLst>
                  <a:ext uri="{FF2B5EF4-FFF2-40B4-BE49-F238E27FC236}">
                    <a16:creationId xmlns:a16="http://schemas.microsoft.com/office/drawing/2014/main" id="{F3B994BC-EE72-47DD-9834-F89CD2AD1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6" y="14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09" name="Rectangle 125">
                <a:extLst>
                  <a:ext uri="{FF2B5EF4-FFF2-40B4-BE49-F238E27FC236}">
                    <a16:creationId xmlns:a16="http://schemas.microsoft.com/office/drawing/2014/main" id="{C59436E2-A80D-4304-8EBD-02159AB36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5" y="1406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10" name="Rectangle 126">
                <a:extLst>
                  <a:ext uri="{FF2B5EF4-FFF2-40B4-BE49-F238E27FC236}">
                    <a16:creationId xmlns:a16="http://schemas.microsoft.com/office/drawing/2014/main" id="{BE87DA60-116E-4EA3-BD92-942252347D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2" y="1406"/>
                <a:ext cx="2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11" name="Rectangle 127">
                <a:extLst>
                  <a:ext uri="{FF2B5EF4-FFF2-40B4-BE49-F238E27FC236}">
                    <a16:creationId xmlns:a16="http://schemas.microsoft.com/office/drawing/2014/main" id="{739FA328-FB93-4855-9140-09C31486E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4" y="14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12" name="Rectangle 128">
                <a:extLst>
                  <a:ext uri="{FF2B5EF4-FFF2-40B4-BE49-F238E27FC236}">
                    <a16:creationId xmlns:a16="http://schemas.microsoft.com/office/drawing/2014/main" id="{19D90177-26B1-4962-BEA7-94DF13FF79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2" y="1406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13" name="Rectangle 129">
                <a:extLst>
                  <a:ext uri="{FF2B5EF4-FFF2-40B4-BE49-F238E27FC236}">
                    <a16:creationId xmlns:a16="http://schemas.microsoft.com/office/drawing/2014/main" id="{4A4BC006-23E1-4CAA-B565-B70FA2329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4" y="14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14" name="Rectangle 130">
                <a:extLst>
                  <a:ext uri="{FF2B5EF4-FFF2-40B4-BE49-F238E27FC236}">
                    <a16:creationId xmlns:a16="http://schemas.microsoft.com/office/drawing/2014/main" id="{1E85F537-A1C7-4D98-BD5C-D87B5AC28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" y="14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15" name="Rectangle 131">
                <a:extLst>
                  <a:ext uri="{FF2B5EF4-FFF2-40B4-BE49-F238E27FC236}">
                    <a16:creationId xmlns:a16="http://schemas.microsoft.com/office/drawing/2014/main" id="{7C656167-F8CF-44E2-963C-D49EAA991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1406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16" name="Rectangle 132">
                <a:extLst>
                  <a:ext uri="{FF2B5EF4-FFF2-40B4-BE49-F238E27FC236}">
                    <a16:creationId xmlns:a16="http://schemas.microsoft.com/office/drawing/2014/main" id="{7EABD0DB-E814-430F-847E-EA3818CA3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4" y="1406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17" name="Rectangle 133">
                <a:extLst>
                  <a:ext uri="{FF2B5EF4-FFF2-40B4-BE49-F238E27FC236}">
                    <a16:creationId xmlns:a16="http://schemas.microsoft.com/office/drawing/2014/main" id="{C4D492E7-25B7-47FD-9D61-31B2AC9BC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" y="1406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18" name="Rectangle 134">
                <a:extLst>
                  <a:ext uri="{FF2B5EF4-FFF2-40B4-BE49-F238E27FC236}">
                    <a16:creationId xmlns:a16="http://schemas.microsoft.com/office/drawing/2014/main" id="{500E5075-FBDF-42ED-B78C-D2A092E9F3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406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19" name="Rectangle 135">
                <a:extLst>
                  <a:ext uri="{FF2B5EF4-FFF2-40B4-BE49-F238E27FC236}">
                    <a16:creationId xmlns:a16="http://schemas.microsoft.com/office/drawing/2014/main" id="{35F8AF16-BA56-4D6C-9DF2-C7253CF516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" y="1406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20" name="Rectangle 136">
                <a:extLst>
                  <a:ext uri="{FF2B5EF4-FFF2-40B4-BE49-F238E27FC236}">
                    <a16:creationId xmlns:a16="http://schemas.microsoft.com/office/drawing/2014/main" id="{55AC2BEA-DC2B-47E8-A420-0115FE2D3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4" y="14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21" name="Rectangle 137">
                <a:extLst>
                  <a:ext uri="{FF2B5EF4-FFF2-40B4-BE49-F238E27FC236}">
                    <a16:creationId xmlns:a16="http://schemas.microsoft.com/office/drawing/2014/main" id="{2F07BAE5-AD9E-4E11-976B-F17384DB6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" y="1406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22" name="Rectangle 138">
                <a:extLst>
                  <a:ext uri="{FF2B5EF4-FFF2-40B4-BE49-F238E27FC236}">
                    <a16:creationId xmlns:a16="http://schemas.microsoft.com/office/drawing/2014/main" id="{294CAC04-36F5-461E-AC80-27FE60623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1" y="14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23" name="Rectangle 139">
                <a:extLst>
                  <a:ext uri="{FF2B5EF4-FFF2-40B4-BE49-F238E27FC236}">
                    <a16:creationId xmlns:a16="http://schemas.microsoft.com/office/drawing/2014/main" id="{54D59FE0-37A3-4AF2-9D46-6551C4739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9" y="1406"/>
                <a:ext cx="2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24" name="Rectangle 140">
                <a:extLst>
                  <a:ext uri="{FF2B5EF4-FFF2-40B4-BE49-F238E27FC236}">
                    <a16:creationId xmlns:a16="http://schemas.microsoft.com/office/drawing/2014/main" id="{3B9613E0-1A60-42C1-BF12-B464C3C51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1" y="1406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25" name="Rectangle 141">
                <a:extLst>
                  <a:ext uri="{FF2B5EF4-FFF2-40B4-BE49-F238E27FC236}">
                    <a16:creationId xmlns:a16="http://schemas.microsoft.com/office/drawing/2014/main" id="{2BFF79EB-CC27-4004-8D6E-C51F04B79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8" y="1406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26" name="Rectangle 142">
                <a:extLst>
                  <a:ext uri="{FF2B5EF4-FFF2-40B4-BE49-F238E27FC236}">
                    <a16:creationId xmlns:a16="http://schemas.microsoft.com/office/drawing/2014/main" id="{FC557448-F54A-4C9F-9FE3-18D4D3F5A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0" y="14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27" name="Rectangle 143">
                <a:extLst>
                  <a:ext uri="{FF2B5EF4-FFF2-40B4-BE49-F238E27FC236}">
                    <a16:creationId xmlns:a16="http://schemas.microsoft.com/office/drawing/2014/main" id="{9BAA4B34-CC80-4079-A8E1-39C732671A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9" y="1406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28" name="Rectangle 144">
                <a:extLst>
                  <a:ext uri="{FF2B5EF4-FFF2-40B4-BE49-F238E27FC236}">
                    <a16:creationId xmlns:a16="http://schemas.microsoft.com/office/drawing/2014/main" id="{BEA3A732-E54A-423E-8E73-119C0D2B5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4" y="1406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29" name="Rectangle 145">
                <a:extLst>
                  <a:ext uri="{FF2B5EF4-FFF2-40B4-BE49-F238E27FC236}">
                    <a16:creationId xmlns:a16="http://schemas.microsoft.com/office/drawing/2014/main" id="{5DD59729-E8BE-46E5-810C-4D7D58E59D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" y="14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30" name="Rectangle 146">
                <a:extLst>
                  <a:ext uri="{FF2B5EF4-FFF2-40B4-BE49-F238E27FC236}">
                    <a16:creationId xmlns:a16="http://schemas.microsoft.com/office/drawing/2014/main" id="{2C801485-7B20-4F74-9EF3-BD25C4D45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14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31" name="Rectangle 147">
                <a:extLst>
                  <a:ext uri="{FF2B5EF4-FFF2-40B4-BE49-F238E27FC236}">
                    <a16:creationId xmlns:a16="http://schemas.microsoft.com/office/drawing/2014/main" id="{ACC3C28B-0A91-433F-98E9-1CA8098DF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1" y="14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32" name="Rectangle 148">
                <a:extLst>
                  <a:ext uri="{FF2B5EF4-FFF2-40B4-BE49-F238E27FC236}">
                    <a16:creationId xmlns:a16="http://schemas.microsoft.com/office/drawing/2014/main" id="{096A61EE-1290-4E42-8F79-C2B2D0162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8" y="1406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33" name="Rectangle 149">
                <a:extLst>
                  <a:ext uri="{FF2B5EF4-FFF2-40B4-BE49-F238E27FC236}">
                    <a16:creationId xmlns:a16="http://schemas.microsoft.com/office/drawing/2014/main" id="{635E91CC-312C-467D-B830-A83131BED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1406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34" name="Rectangle 150">
                <a:extLst>
                  <a:ext uri="{FF2B5EF4-FFF2-40B4-BE49-F238E27FC236}">
                    <a16:creationId xmlns:a16="http://schemas.microsoft.com/office/drawing/2014/main" id="{AA60B317-B9B9-488C-9A37-2FF4E14E27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5" y="14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35" name="Rectangle 151">
                <a:extLst>
                  <a:ext uri="{FF2B5EF4-FFF2-40B4-BE49-F238E27FC236}">
                    <a16:creationId xmlns:a16="http://schemas.microsoft.com/office/drawing/2014/main" id="{CB6E4548-E5BB-4769-A2D5-86E847A6B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3" y="1406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36" name="Rectangle 152">
                <a:extLst>
                  <a:ext uri="{FF2B5EF4-FFF2-40B4-BE49-F238E27FC236}">
                    <a16:creationId xmlns:a16="http://schemas.microsoft.com/office/drawing/2014/main" id="{FCA6C547-1532-4255-980B-C2C862C779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1406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37" name="Rectangle 153">
                <a:extLst>
                  <a:ext uri="{FF2B5EF4-FFF2-40B4-BE49-F238E27FC236}">
                    <a16:creationId xmlns:a16="http://schemas.microsoft.com/office/drawing/2014/main" id="{A62DA2B0-CB9B-491E-98A9-07DF7E5E4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0" y="1406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38" name="Rectangle 154">
                <a:extLst>
                  <a:ext uri="{FF2B5EF4-FFF2-40B4-BE49-F238E27FC236}">
                    <a16:creationId xmlns:a16="http://schemas.microsoft.com/office/drawing/2014/main" id="{C64F484F-5A4F-4FAD-92F3-819649ED0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5" y="14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39" name="Rectangle 155">
                <a:extLst>
                  <a:ext uri="{FF2B5EF4-FFF2-40B4-BE49-F238E27FC236}">
                    <a16:creationId xmlns:a16="http://schemas.microsoft.com/office/drawing/2014/main" id="{E1A49A7B-135A-4FB4-82B1-7CBA5CA8C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14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40" name="Rectangle 156">
                <a:extLst>
                  <a:ext uri="{FF2B5EF4-FFF2-40B4-BE49-F238E27FC236}">
                    <a16:creationId xmlns:a16="http://schemas.microsoft.com/office/drawing/2014/main" id="{B4EBD38F-2F4F-4941-9D2A-D1C33511EE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1" y="1406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41" name="Rectangle 157">
                <a:extLst>
                  <a:ext uri="{FF2B5EF4-FFF2-40B4-BE49-F238E27FC236}">
                    <a16:creationId xmlns:a16="http://schemas.microsoft.com/office/drawing/2014/main" id="{35685914-8465-40A2-9E2B-2F0CE7321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7" y="1406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42" name="Rectangle 158">
                <a:extLst>
                  <a:ext uri="{FF2B5EF4-FFF2-40B4-BE49-F238E27FC236}">
                    <a16:creationId xmlns:a16="http://schemas.microsoft.com/office/drawing/2014/main" id="{424BAD19-B638-436C-84B9-5B5693778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6" y="14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43" name="Rectangle 159">
                <a:extLst>
                  <a:ext uri="{FF2B5EF4-FFF2-40B4-BE49-F238E27FC236}">
                    <a16:creationId xmlns:a16="http://schemas.microsoft.com/office/drawing/2014/main" id="{8416DB58-BB47-46DC-A14F-1AD0C504F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5" y="14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4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44" name="Rectangle 160">
                <a:extLst>
                  <a:ext uri="{FF2B5EF4-FFF2-40B4-BE49-F238E27FC236}">
                    <a16:creationId xmlns:a16="http://schemas.microsoft.com/office/drawing/2014/main" id="{B59C1595-5870-44DC-B8DF-F026371995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2" y="14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45" name="Rectangle 161">
                <a:extLst>
                  <a:ext uri="{FF2B5EF4-FFF2-40B4-BE49-F238E27FC236}">
                    <a16:creationId xmlns:a16="http://schemas.microsoft.com/office/drawing/2014/main" id="{BA497664-73FD-4F25-859A-B166ED8435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" y="14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46" name="Rectangle 162">
                <a:extLst>
                  <a:ext uri="{FF2B5EF4-FFF2-40B4-BE49-F238E27FC236}">
                    <a16:creationId xmlns:a16="http://schemas.microsoft.com/office/drawing/2014/main" id="{23277260-8E2B-4464-8175-B0B51BB9C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7" y="1406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47" name="Rectangle 163">
                <a:extLst>
                  <a:ext uri="{FF2B5EF4-FFF2-40B4-BE49-F238E27FC236}">
                    <a16:creationId xmlns:a16="http://schemas.microsoft.com/office/drawing/2014/main" id="{2CA028D5-0174-4A84-82F3-C6AF45C36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7" y="1406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48" name="Rectangle 164">
                <a:extLst>
                  <a:ext uri="{FF2B5EF4-FFF2-40B4-BE49-F238E27FC236}">
                    <a16:creationId xmlns:a16="http://schemas.microsoft.com/office/drawing/2014/main" id="{873913CB-159F-489A-B500-A232FDE1C0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6" y="1406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49" name="Rectangle 165">
                <a:extLst>
                  <a:ext uri="{FF2B5EF4-FFF2-40B4-BE49-F238E27FC236}">
                    <a16:creationId xmlns:a16="http://schemas.microsoft.com/office/drawing/2014/main" id="{5A784C4C-7F76-4E31-8962-5546004727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14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50" name="Rectangle 166">
                <a:extLst>
                  <a:ext uri="{FF2B5EF4-FFF2-40B4-BE49-F238E27FC236}">
                    <a16:creationId xmlns:a16="http://schemas.microsoft.com/office/drawing/2014/main" id="{22211AF6-759A-4FA5-B53F-44F882FFC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3" y="14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51" name="Rectangle 167">
                <a:extLst>
                  <a:ext uri="{FF2B5EF4-FFF2-40B4-BE49-F238E27FC236}">
                    <a16:creationId xmlns:a16="http://schemas.microsoft.com/office/drawing/2014/main" id="{16784215-3260-4340-B789-EC26CF87E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0" y="1406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52" name="Rectangle 168">
                <a:extLst>
                  <a:ext uri="{FF2B5EF4-FFF2-40B4-BE49-F238E27FC236}">
                    <a16:creationId xmlns:a16="http://schemas.microsoft.com/office/drawing/2014/main" id="{8060B0DC-6951-457A-88B4-3E54C76AA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6" y="14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53" name="Rectangle 169">
                <a:extLst>
                  <a:ext uri="{FF2B5EF4-FFF2-40B4-BE49-F238E27FC236}">
                    <a16:creationId xmlns:a16="http://schemas.microsoft.com/office/drawing/2014/main" id="{E7BA15D4-6621-4ACB-991F-B2503C230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5" y="1406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54" name="Rectangle 170">
                <a:extLst>
                  <a:ext uri="{FF2B5EF4-FFF2-40B4-BE49-F238E27FC236}">
                    <a16:creationId xmlns:a16="http://schemas.microsoft.com/office/drawing/2014/main" id="{32481F7A-CEDB-4041-B15D-36E5696850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4" y="14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55" name="Rectangle 171">
                <a:extLst>
                  <a:ext uri="{FF2B5EF4-FFF2-40B4-BE49-F238E27FC236}">
                    <a16:creationId xmlns:a16="http://schemas.microsoft.com/office/drawing/2014/main" id="{03374ADD-DD68-4413-B415-4286053FA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2" y="14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56" name="Rectangle 172">
                <a:extLst>
                  <a:ext uri="{FF2B5EF4-FFF2-40B4-BE49-F238E27FC236}">
                    <a16:creationId xmlns:a16="http://schemas.microsoft.com/office/drawing/2014/main" id="{2CA3DFD7-FCFB-45A8-93DB-D32B0C48A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0" y="1406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57" name="Rectangle 173">
                <a:extLst>
                  <a:ext uri="{FF2B5EF4-FFF2-40B4-BE49-F238E27FC236}">
                    <a16:creationId xmlns:a16="http://schemas.microsoft.com/office/drawing/2014/main" id="{1B18C236-C7F5-4E87-8A00-1E941B9C5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4" y="1406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58" name="Rectangle 174">
                <a:extLst>
                  <a:ext uri="{FF2B5EF4-FFF2-40B4-BE49-F238E27FC236}">
                    <a16:creationId xmlns:a16="http://schemas.microsoft.com/office/drawing/2014/main" id="{10B42FC4-9A52-4647-B459-0B9CDCA354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4" y="1406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59" name="Rectangle 175">
                <a:extLst>
                  <a:ext uri="{FF2B5EF4-FFF2-40B4-BE49-F238E27FC236}">
                    <a16:creationId xmlns:a16="http://schemas.microsoft.com/office/drawing/2014/main" id="{C707C996-B020-47DF-A056-BD6613AA00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5" y="1406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60" name="Rectangle 176">
                <a:extLst>
                  <a:ext uri="{FF2B5EF4-FFF2-40B4-BE49-F238E27FC236}">
                    <a16:creationId xmlns:a16="http://schemas.microsoft.com/office/drawing/2014/main" id="{F6954B61-B368-4E8D-86E4-B2C371BB7C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4" y="14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61" name="Rectangle 177">
                <a:extLst>
                  <a:ext uri="{FF2B5EF4-FFF2-40B4-BE49-F238E27FC236}">
                    <a16:creationId xmlns:a16="http://schemas.microsoft.com/office/drawing/2014/main" id="{B535EA08-FD58-478B-AE99-F3CAA5BF4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2" y="1406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62" name="Rectangle 178">
                <a:extLst>
                  <a:ext uri="{FF2B5EF4-FFF2-40B4-BE49-F238E27FC236}">
                    <a16:creationId xmlns:a16="http://schemas.microsoft.com/office/drawing/2014/main" id="{7216F47C-3F38-4588-8EB6-7AC3446BE2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6" y="14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63" name="Rectangle 179">
                <a:extLst>
                  <a:ext uri="{FF2B5EF4-FFF2-40B4-BE49-F238E27FC236}">
                    <a16:creationId xmlns:a16="http://schemas.microsoft.com/office/drawing/2014/main" id="{E23D6A57-7079-4432-A575-4E9F65D08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14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64" name="Rectangle 180">
                <a:extLst>
                  <a:ext uri="{FF2B5EF4-FFF2-40B4-BE49-F238E27FC236}">
                    <a16:creationId xmlns:a16="http://schemas.microsoft.com/office/drawing/2014/main" id="{31FD2AC9-2573-470A-89C9-6B353BB9D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14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65" name="Rectangle 181">
                <a:extLst>
                  <a:ext uri="{FF2B5EF4-FFF2-40B4-BE49-F238E27FC236}">
                    <a16:creationId xmlns:a16="http://schemas.microsoft.com/office/drawing/2014/main" id="{1D3A1E03-AE8F-459E-9ECD-B74618D6A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4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66" name="Rectangle 182">
                <a:extLst>
                  <a:ext uri="{FF2B5EF4-FFF2-40B4-BE49-F238E27FC236}">
                    <a16:creationId xmlns:a16="http://schemas.microsoft.com/office/drawing/2014/main" id="{EF0E92E3-8151-4A82-B745-2024E421F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14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67" name="Rectangle 183">
                <a:extLst>
                  <a:ext uri="{FF2B5EF4-FFF2-40B4-BE49-F238E27FC236}">
                    <a16:creationId xmlns:a16="http://schemas.microsoft.com/office/drawing/2014/main" id="{5122FE4B-7B36-4010-A123-E6CC099AD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9" y="14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68" name="Rectangle 184">
                <a:extLst>
                  <a:ext uri="{FF2B5EF4-FFF2-40B4-BE49-F238E27FC236}">
                    <a16:creationId xmlns:a16="http://schemas.microsoft.com/office/drawing/2014/main" id="{E945AA44-BAB5-4D62-A794-0946631D6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" y="14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69" name="Rectangle 185">
                <a:extLst>
                  <a:ext uri="{FF2B5EF4-FFF2-40B4-BE49-F238E27FC236}">
                    <a16:creationId xmlns:a16="http://schemas.microsoft.com/office/drawing/2014/main" id="{742211A4-9312-4F3A-8FD8-97743EB2C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4" y="14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70" name="Rectangle 186">
                <a:extLst>
                  <a:ext uri="{FF2B5EF4-FFF2-40B4-BE49-F238E27FC236}">
                    <a16:creationId xmlns:a16="http://schemas.microsoft.com/office/drawing/2014/main" id="{7C381A9F-7D06-4613-B653-98BDEB8BD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2" y="14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71" name="Rectangle 187">
                <a:extLst>
                  <a:ext uri="{FF2B5EF4-FFF2-40B4-BE49-F238E27FC236}">
                    <a16:creationId xmlns:a16="http://schemas.microsoft.com/office/drawing/2014/main" id="{B9F80EB7-F642-4A86-A75A-667E102C2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9" y="14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72" name="Rectangle 188">
                <a:extLst>
                  <a:ext uri="{FF2B5EF4-FFF2-40B4-BE49-F238E27FC236}">
                    <a16:creationId xmlns:a16="http://schemas.microsoft.com/office/drawing/2014/main" id="{7D7FBF98-ED79-43F0-A7C9-369230B7CD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" y="14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73" name="Rectangle 189">
                <a:extLst>
                  <a:ext uri="{FF2B5EF4-FFF2-40B4-BE49-F238E27FC236}">
                    <a16:creationId xmlns:a16="http://schemas.microsoft.com/office/drawing/2014/main" id="{4BFD94CA-9541-4878-83BD-B1A55949B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1446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74" name="Rectangle 190">
                <a:extLst>
                  <a:ext uri="{FF2B5EF4-FFF2-40B4-BE49-F238E27FC236}">
                    <a16:creationId xmlns:a16="http://schemas.microsoft.com/office/drawing/2014/main" id="{8013A02C-9200-4D0B-8263-0207D229D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2" y="1446"/>
                <a:ext cx="40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75" name="Rectangle 191">
                <a:extLst>
                  <a:ext uri="{FF2B5EF4-FFF2-40B4-BE49-F238E27FC236}">
                    <a16:creationId xmlns:a16="http://schemas.microsoft.com/office/drawing/2014/main" id="{1E5FCC37-C551-471E-A0F1-64821AAA2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" y="1446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76" name="Rectangle 192">
                <a:extLst>
                  <a:ext uri="{FF2B5EF4-FFF2-40B4-BE49-F238E27FC236}">
                    <a16:creationId xmlns:a16="http://schemas.microsoft.com/office/drawing/2014/main" id="{76DF07F6-FCF1-47A4-B245-15BE6B6EB3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" y="1446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77" name="Rectangle 193">
                <a:extLst>
                  <a:ext uri="{FF2B5EF4-FFF2-40B4-BE49-F238E27FC236}">
                    <a16:creationId xmlns:a16="http://schemas.microsoft.com/office/drawing/2014/main" id="{50747B50-EF32-456C-B4A8-F7310786D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" y="1446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78" name="Rectangle 194">
                <a:extLst>
                  <a:ext uri="{FF2B5EF4-FFF2-40B4-BE49-F238E27FC236}">
                    <a16:creationId xmlns:a16="http://schemas.microsoft.com/office/drawing/2014/main" id="{95B4F72C-362A-4E0A-81E1-3E212ED91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3" y="1446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79" name="Rectangle 195">
                <a:extLst>
                  <a:ext uri="{FF2B5EF4-FFF2-40B4-BE49-F238E27FC236}">
                    <a16:creationId xmlns:a16="http://schemas.microsoft.com/office/drawing/2014/main" id="{BCE138FD-A176-4D1F-8644-B260C96C6A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5" y="1446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80" name="Rectangle 196">
                <a:extLst>
                  <a:ext uri="{FF2B5EF4-FFF2-40B4-BE49-F238E27FC236}">
                    <a16:creationId xmlns:a16="http://schemas.microsoft.com/office/drawing/2014/main" id="{7AF4FE7A-C8DE-47F1-9219-542902ACC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0" y="1446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81" name="Rectangle 197">
                <a:extLst>
                  <a:ext uri="{FF2B5EF4-FFF2-40B4-BE49-F238E27FC236}">
                    <a16:creationId xmlns:a16="http://schemas.microsoft.com/office/drawing/2014/main" id="{A1AB5CCB-3B33-4899-97CD-5B10C34AD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4" y="144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82" name="Rectangle 198">
                <a:extLst>
                  <a:ext uri="{FF2B5EF4-FFF2-40B4-BE49-F238E27FC236}">
                    <a16:creationId xmlns:a16="http://schemas.microsoft.com/office/drawing/2014/main" id="{B43A6489-13A9-4FC2-8257-9F6765C56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" y="1446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83" name="Rectangle 199">
                <a:extLst>
                  <a:ext uri="{FF2B5EF4-FFF2-40B4-BE49-F238E27FC236}">
                    <a16:creationId xmlns:a16="http://schemas.microsoft.com/office/drawing/2014/main" id="{006D71EF-5E8C-4530-BA2E-B68191FDD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" y="1446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84" name="Rectangle 200">
                <a:extLst>
                  <a:ext uri="{FF2B5EF4-FFF2-40B4-BE49-F238E27FC236}">
                    <a16:creationId xmlns:a16="http://schemas.microsoft.com/office/drawing/2014/main" id="{7D31168D-6D68-4622-A3EF-97D980F3EC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" y="1446"/>
                <a:ext cx="5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85" name="Rectangle 201">
                <a:extLst>
                  <a:ext uri="{FF2B5EF4-FFF2-40B4-BE49-F238E27FC236}">
                    <a16:creationId xmlns:a16="http://schemas.microsoft.com/office/drawing/2014/main" id="{56F892AB-3CB8-4A09-813E-9A7BAE897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" y="1446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86" name="Rectangle 202">
                <a:extLst>
                  <a:ext uri="{FF2B5EF4-FFF2-40B4-BE49-F238E27FC236}">
                    <a16:creationId xmlns:a16="http://schemas.microsoft.com/office/drawing/2014/main" id="{F39F1622-730F-4692-AD99-B38BE1EE8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" y="1446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87" name="Rectangle 203">
                <a:extLst>
                  <a:ext uri="{FF2B5EF4-FFF2-40B4-BE49-F238E27FC236}">
                    <a16:creationId xmlns:a16="http://schemas.microsoft.com/office/drawing/2014/main" id="{51F92CDC-205B-4D6F-99BF-54374803E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" y="1446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88" name="Rectangle 204">
                <a:extLst>
                  <a:ext uri="{FF2B5EF4-FFF2-40B4-BE49-F238E27FC236}">
                    <a16:creationId xmlns:a16="http://schemas.microsoft.com/office/drawing/2014/main" id="{89CA54E6-BAA0-4208-9121-B468B2C3AA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" y="1446"/>
                <a:ext cx="40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" name="Group 406">
              <a:extLst>
                <a:ext uri="{FF2B5EF4-FFF2-40B4-BE49-F238E27FC236}">
                  <a16:creationId xmlns:a16="http://schemas.microsoft.com/office/drawing/2014/main" id="{DB5B5D30-02D1-478C-A7DE-7428F8C3D5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" y="1446"/>
              <a:ext cx="1172" cy="533"/>
              <a:chOff x="1099" y="1446"/>
              <a:chExt cx="1172" cy="533"/>
            </a:xfrm>
            <a:grpFill/>
          </p:grpSpPr>
          <p:sp>
            <p:nvSpPr>
              <p:cNvPr id="2189" name="Rectangle 206">
                <a:extLst>
                  <a:ext uri="{FF2B5EF4-FFF2-40B4-BE49-F238E27FC236}">
                    <a16:creationId xmlns:a16="http://schemas.microsoft.com/office/drawing/2014/main" id="{126C0A37-C39F-4A9C-B08B-54A383519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3" y="1446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90" name="Rectangle 207">
                <a:extLst>
                  <a:ext uri="{FF2B5EF4-FFF2-40B4-BE49-F238E27FC236}">
                    <a16:creationId xmlns:a16="http://schemas.microsoft.com/office/drawing/2014/main" id="{D00FCCCF-C767-493C-BFED-772BA87795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8" y="1446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91" name="Rectangle 208">
                <a:extLst>
                  <a:ext uri="{FF2B5EF4-FFF2-40B4-BE49-F238E27FC236}">
                    <a16:creationId xmlns:a16="http://schemas.microsoft.com/office/drawing/2014/main" id="{9D6DBDCB-B283-496B-9EB8-93A034D9D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" y="1446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92" name="Rectangle 209">
                <a:extLst>
                  <a:ext uri="{FF2B5EF4-FFF2-40B4-BE49-F238E27FC236}">
                    <a16:creationId xmlns:a16="http://schemas.microsoft.com/office/drawing/2014/main" id="{936C6E80-4FB8-4633-BEBD-B918E3CCD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" y="144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93" name="Rectangle 210">
                <a:extLst>
                  <a:ext uri="{FF2B5EF4-FFF2-40B4-BE49-F238E27FC236}">
                    <a16:creationId xmlns:a16="http://schemas.microsoft.com/office/drawing/2014/main" id="{19D4191C-4994-4F93-AB80-4784E22A2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144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94" name="Rectangle 211">
                <a:extLst>
                  <a:ext uri="{FF2B5EF4-FFF2-40B4-BE49-F238E27FC236}">
                    <a16:creationId xmlns:a16="http://schemas.microsoft.com/office/drawing/2014/main" id="{0B2D7F40-538B-4C44-8D26-AE56F82E4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144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95" name="Rectangle 212">
                <a:extLst>
                  <a:ext uri="{FF2B5EF4-FFF2-40B4-BE49-F238E27FC236}">
                    <a16:creationId xmlns:a16="http://schemas.microsoft.com/office/drawing/2014/main" id="{B9E276A0-DEF3-4F2A-A173-E36587FBE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144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96" name="Rectangle 213">
                <a:extLst>
                  <a:ext uri="{FF2B5EF4-FFF2-40B4-BE49-F238E27FC236}">
                    <a16:creationId xmlns:a16="http://schemas.microsoft.com/office/drawing/2014/main" id="{077D430C-AC7E-4E9A-BF69-89E3B9CFA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144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97" name="Rectangle 214">
                <a:extLst>
                  <a:ext uri="{FF2B5EF4-FFF2-40B4-BE49-F238E27FC236}">
                    <a16:creationId xmlns:a16="http://schemas.microsoft.com/office/drawing/2014/main" id="{1C8B6ADB-A514-4E36-A383-7D8F1AE0C1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144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98" name="Rectangle 215">
                <a:extLst>
                  <a:ext uri="{FF2B5EF4-FFF2-40B4-BE49-F238E27FC236}">
                    <a16:creationId xmlns:a16="http://schemas.microsoft.com/office/drawing/2014/main" id="{7731375F-C942-4549-8B1C-AF1E73B8DA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144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99" name="Rectangle 216">
                <a:extLst>
                  <a:ext uri="{FF2B5EF4-FFF2-40B4-BE49-F238E27FC236}">
                    <a16:creationId xmlns:a16="http://schemas.microsoft.com/office/drawing/2014/main" id="{C0086DD4-53CA-40BD-96C8-10D1A80C9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44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00" name="Rectangle 217">
                <a:extLst>
                  <a:ext uri="{FF2B5EF4-FFF2-40B4-BE49-F238E27FC236}">
                    <a16:creationId xmlns:a16="http://schemas.microsoft.com/office/drawing/2014/main" id="{040EAC80-2FCC-4045-A472-471937CA3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148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01" name="Rectangle 218">
                <a:extLst>
                  <a:ext uri="{FF2B5EF4-FFF2-40B4-BE49-F238E27FC236}">
                    <a16:creationId xmlns:a16="http://schemas.microsoft.com/office/drawing/2014/main" id="{3957BA66-DE73-43B4-90EA-813B960323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" y="1485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x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02" name="Rectangle 219">
                <a:extLst>
                  <a:ext uri="{FF2B5EF4-FFF2-40B4-BE49-F238E27FC236}">
                    <a16:creationId xmlns:a16="http://schemas.microsoft.com/office/drawing/2014/main" id="{AA967B84-BE96-4D7F-90B0-E7943BEC8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4" y="148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03" name="Rectangle 220">
                <a:extLst>
                  <a:ext uri="{FF2B5EF4-FFF2-40B4-BE49-F238E27FC236}">
                    <a16:creationId xmlns:a16="http://schemas.microsoft.com/office/drawing/2014/main" id="{D8EB77F2-D9C0-4422-B0FB-C28192C0D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" y="1485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04" name="Rectangle 221">
                <a:extLst>
                  <a:ext uri="{FF2B5EF4-FFF2-40B4-BE49-F238E27FC236}">
                    <a16:creationId xmlns:a16="http://schemas.microsoft.com/office/drawing/2014/main" id="{9A2B154E-A901-4C38-A127-875673F24A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4" y="148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05" name="Rectangle 222">
                <a:extLst>
                  <a:ext uri="{FF2B5EF4-FFF2-40B4-BE49-F238E27FC236}">
                    <a16:creationId xmlns:a16="http://schemas.microsoft.com/office/drawing/2014/main" id="{576BBA8E-5EFC-43E9-BDA7-AA7A38563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" y="148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06" name="Rectangle 223">
                <a:extLst>
                  <a:ext uri="{FF2B5EF4-FFF2-40B4-BE49-F238E27FC236}">
                    <a16:creationId xmlns:a16="http://schemas.microsoft.com/office/drawing/2014/main" id="{D9D5621C-C90D-4665-8B4D-9E1F44195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" y="1485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07" name="Rectangle 224">
                <a:extLst>
                  <a:ext uri="{FF2B5EF4-FFF2-40B4-BE49-F238E27FC236}">
                    <a16:creationId xmlns:a16="http://schemas.microsoft.com/office/drawing/2014/main" id="{84B16CEF-C394-4C2E-9A25-F3B2AE53F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" y="1485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08" name="Rectangle 225">
                <a:extLst>
                  <a:ext uri="{FF2B5EF4-FFF2-40B4-BE49-F238E27FC236}">
                    <a16:creationId xmlns:a16="http://schemas.microsoft.com/office/drawing/2014/main" id="{55D68D0C-DD41-462B-87C3-C30CB4663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" y="1485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09" name="Rectangle 226">
                <a:extLst>
                  <a:ext uri="{FF2B5EF4-FFF2-40B4-BE49-F238E27FC236}">
                    <a16:creationId xmlns:a16="http://schemas.microsoft.com/office/drawing/2014/main" id="{CD1E2F5C-F48E-488E-9925-35F797551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485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10" name="Rectangle 227">
                <a:extLst>
                  <a:ext uri="{FF2B5EF4-FFF2-40B4-BE49-F238E27FC236}">
                    <a16:creationId xmlns:a16="http://schemas.microsoft.com/office/drawing/2014/main" id="{A187EC53-D76F-49A6-AE8C-AE314D267E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0" y="1485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11" name="Rectangle 228">
                <a:extLst>
                  <a:ext uri="{FF2B5EF4-FFF2-40B4-BE49-F238E27FC236}">
                    <a16:creationId xmlns:a16="http://schemas.microsoft.com/office/drawing/2014/main" id="{9EF9C732-B2CF-4C26-A55D-AD8BE9CA0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0" y="148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12" name="Rectangle 229">
                <a:extLst>
                  <a:ext uri="{FF2B5EF4-FFF2-40B4-BE49-F238E27FC236}">
                    <a16:creationId xmlns:a16="http://schemas.microsoft.com/office/drawing/2014/main" id="{480E4B0B-4B39-4B8D-8C84-3EFD20106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7" y="1485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13" name="Rectangle 230">
                <a:extLst>
                  <a:ext uri="{FF2B5EF4-FFF2-40B4-BE49-F238E27FC236}">
                    <a16:creationId xmlns:a16="http://schemas.microsoft.com/office/drawing/2014/main" id="{8C61DFF3-B328-4E07-B92B-44AD05747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7" y="148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14" name="Rectangle 231">
                <a:extLst>
                  <a:ext uri="{FF2B5EF4-FFF2-40B4-BE49-F238E27FC236}">
                    <a16:creationId xmlns:a16="http://schemas.microsoft.com/office/drawing/2014/main" id="{9A5B4F72-3DFB-4774-A6DE-726D7D23FC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" y="1485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15" name="Rectangle 232">
                <a:extLst>
                  <a:ext uri="{FF2B5EF4-FFF2-40B4-BE49-F238E27FC236}">
                    <a16:creationId xmlns:a16="http://schemas.microsoft.com/office/drawing/2014/main" id="{8E81446D-24EA-4E93-A6F2-29F414D1E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9" y="1485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16" name="Rectangle 233">
                <a:extLst>
                  <a:ext uri="{FF2B5EF4-FFF2-40B4-BE49-F238E27FC236}">
                    <a16:creationId xmlns:a16="http://schemas.microsoft.com/office/drawing/2014/main" id="{E958FFCE-A15D-4F47-8D87-42644342A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0" y="148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17" name="Rectangle 234">
                <a:extLst>
                  <a:ext uri="{FF2B5EF4-FFF2-40B4-BE49-F238E27FC236}">
                    <a16:creationId xmlns:a16="http://schemas.microsoft.com/office/drawing/2014/main" id="{4E656A01-D42C-4340-9394-EB99A3DDB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9" y="1485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18" name="Rectangle 235">
                <a:extLst>
                  <a:ext uri="{FF2B5EF4-FFF2-40B4-BE49-F238E27FC236}">
                    <a16:creationId xmlns:a16="http://schemas.microsoft.com/office/drawing/2014/main" id="{DDD51574-4611-4B27-8D5D-E2CFDCF86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" y="148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19" name="Rectangle 236">
                <a:extLst>
                  <a:ext uri="{FF2B5EF4-FFF2-40B4-BE49-F238E27FC236}">
                    <a16:creationId xmlns:a16="http://schemas.microsoft.com/office/drawing/2014/main" id="{4FB0916B-CA94-4C8E-868E-DEB89535A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" y="148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20" name="Rectangle 237">
                <a:extLst>
                  <a:ext uri="{FF2B5EF4-FFF2-40B4-BE49-F238E27FC236}">
                    <a16:creationId xmlns:a16="http://schemas.microsoft.com/office/drawing/2014/main" id="{6618FB31-DFE6-4597-AA6A-15D09D596E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" y="1485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21" name="Rectangle 238">
                <a:extLst>
                  <a:ext uri="{FF2B5EF4-FFF2-40B4-BE49-F238E27FC236}">
                    <a16:creationId xmlns:a16="http://schemas.microsoft.com/office/drawing/2014/main" id="{320A3CF1-B169-47B1-A102-289C74C72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2" y="1485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22" name="Rectangle 239">
                <a:extLst>
                  <a:ext uri="{FF2B5EF4-FFF2-40B4-BE49-F238E27FC236}">
                    <a16:creationId xmlns:a16="http://schemas.microsoft.com/office/drawing/2014/main" id="{E039D81B-CC55-4D5D-964F-B7D0D9434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1485"/>
                <a:ext cx="4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23" name="Rectangle 240">
                <a:extLst>
                  <a:ext uri="{FF2B5EF4-FFF2-40B4-BE49-F238E27FC236}">
                    <a16:creationId xmlns:a16="http://schemas.microsoft.com/office/drawing/2014/main" id="{0CF5B192-6B89-483D-B25E-839FD9F33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" y="1485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24" name="Rectangle 241">
                <a:extLst>
                  <a:ext uri="{FF2B5EF4-FFF2-40B4-BE49-F238E27FC236}">
                    <a16:creationId xmlns:a16="http://schemas.microsoft.com/office/drawing/2014/main" id="{98CD88D8-C31B-45AD-9288-8F3702FD3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" y="1485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x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25" name="Rectangle 242">
                <a:extLst>
                  <a:ext uri="{FF2B5EF4-FFF2-40B4-BE49-F238E27FC236}">
                    <a16:creationId xmlns:a16="http://schemas.microsoft.com/office/drawing/2014/main" id="{7AE9A38A-2C10-479E-B86F-8AE6AFD61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148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26" name="Rectangle 243">
                <a:extLst>
                  <a:ext uri="{FF2B5EF4-FFF2-40B4-BE49-F238E27FC236}">
                    <a16:creationId xmlns:a16="http://schemas.microsoft.com/office/drawing/2014/main" id="{942654DE-7AB8-4B8F-901C-02A0ADE1B1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6" y="148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27" name="Rectangle 244">
                <a:extLst>
                  <a:ext uri="{FF2B5EF4-FFF2-40B4-BE49-F238E27FC236}">
                    <a16:creationId xmlns:a16="http://schemas.microsoft.com/office/drawing/2014/main" id="{75EBAE95-76B7-4C0D-9772-D9946CA7E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" y="148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28" name="Rectangle 245">
                <a:extLst>
                  <a:ext uri="{FF2B5EF4-FFF2-40B4-BE49-F238E27FC236}">
                    <a16:creationId xmlns:a16="http://schemas.microsoft.com/office/drawing/2014/main" id="{301F2F27-B571-475D-9458-588F55D99B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3" y="148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29" name="Rectangle 246">
                <a:extLst>
                  <a:ext uri="{FF2B5EF4-FFF2-40B4-BE49-F238E27FC236}">
                    <a16:creationId xmlns:a16="http://schemas.microsoft.com/office/drawing/2014/main" id="{D794373B-9237-421B-9424-84C344467D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0" y="148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30" name="Rectangle 247">
                <a:extLst>
                  <a:ext uri="{FF2B5EF4-FFF2-40B4-BE49-F238E27FC236}">
                    <a16:creationId xmlns:a16="http://schemas.microsoft.com/office/drawing/2014/main" id="{21848DED-DF28-4B58-8BBC-1B3133FA5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9" y="1485"/>
                <a:ext cx="3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μ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31" name="Rectangle 248">
                <a:extLst>
                  <a:ext uri="{FF2B5EF4-FFF2-40B4-BE49-F238E27FC236}">
                    <a16:creationId xmlns:a16="http://schemas.microsoft.com/office/drawing/2014/main" id="{1FB9BF04-CE8B-46CB-83EE-8556E8171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8" y="1485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32" name="Rectangle 249">
                <a:extLst>
                  <a:ext uri="{FF2B5EF4-FFF2-40B4-BE49-F238E27FC236}">
                    <a16:creationId xmlns:a16="http://schemas.microsoft.com/office/drawing/2014/main" id="{544B3D39-0779-45A7-B3C2-BD3E678DD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48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33" name="Rectangle 250">
                <a:extLst>
                  <a:ext uri="{FF2B5EF4-FFF2-40B4-BE49-F238E27FC236}">
                    <a16:creationId xmlns:a16="http://schemas.microsoft.com/office/drawing/2014/main" id="{1479504A-C0C5-476D-AD58-E7EAC8B7F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6" y="148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34" name="Rectangle 251">
                <a:extLst>
                  <a:ext uri="{FF2B5EF4-FFF2-40B4-BE49-F238E27FC236}">
                    <a16:creationId xmlns:a16="http://schemas.microsoft.com/office/drawing/2014/main" id="{E5F0845B-8F1D-4670-AFF4-3B3C6DCF8C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148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35" name="Rectangle 252">
                <a:extLst>
                  <a:ext uri="{FF2B5EF4-FFF2-40B4-BE49-F238E27FC236}">
                    <a16:creationId xmlns:a16="http://schemas.microsoft.com/office/drawing/2014/main" id="{E86043EA-7970-4173-B2B8-9081FEA66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9" y="148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36" name="Rectangle 253">
                <a:extLst>
                  <a:ext uri="{FF2B5EF4-FFF2-40B4-BE49-F238E27FC236}">
                    <a16:creationId xmlns:a16="http://schemas.microsoft.com/office/drawing/2014/main" id="{CCF67886-A619-4275-A301-56BCC011D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7" y="148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37" name="Rectangle 254">
                <a:extLst>
                  <a:ext uri="{FF2B5EF4-FFF2-40B4-BE49-F238E27FC236}">
                    <a16:creationId xmlns:a16="http://schemas.microsoft.com/office/drawing/2014/main" id="{36B81DD3-A1D8-46E3-B0B1-20D231EE1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148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38" name="Rectangle 255">
                <a:extLst>
                  <a:ext uri="{FF2B5EF4-FFF2-40B4-BE49-F238E27FC236}">
                    <a16:creationId xmlns:a16="http://schemas.microsoft.com/office/drawing/2014/main" id="{B39E3D66-544B-4413-AE24-F5A8FE01F5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148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39" name="Rectangle 256">
                <a:extLst>
                  <a:ext uri="{FF2B5EF4-FFF2-40B4-BE49-F238E27FC236}">
                    <a16:creationId xmlns:a16="http://schemas.microsoft.com/office/drawing/2014/main" id="{9CF6FE66-A5D2-4482-A8D8-1BC043FE5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1525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40" name="Rectangle 257">
                <a:extLst>
                  <a:ext uri="{FF2B5EF4-FFF2-40B4-BE49-F238E27FC236}">
                    <a16:creationId xmlns:a16="http://schemas.microsoft.com/office/drawing/2014/main" id="{3A93EBD8-63E2-4C9F-BD65-6C4A1EA741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" y="152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41" name="Rectangle 258">
                <a:extLst>
                  <a:ext uri="{FF2B5EF4-FFF2-40B4-BE49-F238E27FC236}">
                    <a16:creationId xmlns:a16="http://schemas.microsoft.com/office/drawing/2014/main" id="{4694F4C0-7DDA-4CD9-A8CD-36CA729FD8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2" y="152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42" name="Rectangle 259">
                <a:extLst>
                  <a:ext uri="{FF2B5EF4-FFF2-40B4-BE49-F238E27FC236}">
                    <a16:creationId xmlns:a16="http://schemas.microsoft.com/office/drawing/2014/main" id="{A48B3D6D-C49D-4892-8763-43476C2ADD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152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43" name="Rectangle 260">
                <a:extLst>
                  <a:ext uri="{FF2B5EF4-FFF2-40B4-BE49-F238E27FC236}">
                    <a16:creationId xmlns:a16="http://schemas.microsoft.com/office/drawing/2014/main" id="{3B6AFA1B-095D-4826-B8AD-CF7B220A4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" y="1525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44" name="Rectangle 261">
                <a:extLst>
                  <a:ext uri="{FF2B5EF4-FFF2-40B4-BE49-F238E27FC236}">
                    <a16:creationId xmlns:a16="http://schemas.microsoft.com/office/drawing/2014/main" id="{F8A5EB45-B2D4-4AF2-87DB-D611170383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" y="1525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45" name="Rectangle 262">
                <a:extLst>
                  <a:ext uri="{FF2B5EF4-FFF2-40B4-BE49-F238E27FC236}">
                    <a16:creationId xmlns:a16="http://schemas.microsoft.com/office/drawing/2014/main" id="{90201CC3-82FB-4BB8-8FF2-0D207722E9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" y="1525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46" name="Rectangle 263">
                <a:extLst>
                  <a:ext uri="{FF2B5EF4-FFF2-40B4-BE49-F238E27FC236}">
                    <a16:creationId xmlns:a16="http://schemas.microsoft.com/office/drawing/2014/main" id="{DAFE69CC-5FD3-47AD-9230-D45B36D36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1" y="152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47" name="Rectangle 264">
                <a:extLst>
                  <a:ext uri="{FF2B5EF4-FFF2-40B4-BE49-F238E27FC236}">
                    <a16:creationId xmlns:a16="http://schemas.microsoft.com/office/drawing/2014/main" id="{8BF1CCAA-93D0-4759-B9AD-F5FDDB17A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0" y="1525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48" name="Rectangle 265">
                <a:extLst>
                  <a:ext uri="{FF2B5EF4-FFF2-40B4-BE49-F238E27FC236}">
                    <a16:creationId xmlns:a16="http://schemas.microsoft.com/office/drawing/2014/main" id="{A98115E6-D34C-4695-9203-78B67CCD20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9" y="1525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49" name="Rectangle 266">
                <a:extLst>
                  <a:ext uri="{FF2B5EF4-FFF2-40B4-BE49-F238E27FC236}">
                    <a16:creationId xmlns:a16="http://schemas.microsoft.com/office/drawing/2014/main" id="{A322F8BB-17F0-4F4C-9D54-0083DA084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4" y="1525"/>
                <a:ext cx="4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50" name="Rectangle 267">
                <a:extLst>
                  <a:ext uri="{FF2B5EF4-FFF2-40B4-BE49-F238E27FC236}">
                    <a16:creationId xmlns:a16="http://schemas.microsoft.com/office/drawing/2014/main" id="{475CD6BB-EFAF-440E-B31A-0F83377AA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" y="152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51" name="Rectangle 268">
                <a:extLst>
                  <a:ext uri="{FF2B5EF4-FFF2-40B4-BE49-F238E27FC236}">
                    <a16:creationId xmlns:a16="http://schemas.microsoft.com/office/drawing/2014/main" id="{B8751C2E-A175-43C3-BDAF-8C69771E7D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" y="1525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52" name="Rectangle 269">
                <a:extLst>
                  <a:ext uri="{FF2B5EF4-FFF2-40B4-BE49-F238E27FC236}">
                    <a16:creationId xmlns:a16="http://schemas.microsoft.com/office/drawing/2014/main" id="{789BE5D6-6FA3-478E-8B27-05AC2F1CD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9" y="1525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53" name="Rectangle 270">
                <a:extLst>
                  <a:ext uri="{FF2B5EF4-FFF2-40B4-BE49-F238E27FC236}">
                    <a16:creationId xmlns:a16="http://schemas.microsoft.com/office/drawing/2014/main" id="{E2222BA0-DF2A-49AB-ABCF-5A6F8C6140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25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54" name="Rectangle 271">
                <a:extLst>
                  <a:ext uri="{FF2B5EF4-FFF2-40B4-BE49-F238E27FC236}">
                    <a16:creationId xmlns:a16="http://schemas.microsoft.com/office/drawing/2014/main" id="{6B4F9EBF-4E3D-4E25-9B1B-36307C9C79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4" y="1525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55" name="Rectangle 272">
                <a:extLst>
                  <a:ext uri="{FF2B5EF4-FFF2-40B4-BE49-F238E27FC236}">
                    <a16:creationId xmlns:a16="http://schemas.microsoft.com/office/drawing/2014/main" id="{292065E6-40F3-4E78-8BC5-129F1FF29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" y="152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56" name="Rectangle 273">
                <a:extLst>
                  <a:ext uri="{FF2B5EF4-FFF2-40B4-BE49-F238E27FC236}">
                    <a16:creationId xmlns:a16="http://schemas.microsoft.com/office/drawing/2014/main" id="{3EF85EE7-B40D-4464-A01C-B529EE529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" y="152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57" name="Rectangle 274">
                <a:extLst>
                  <a:ext uri="{FF2B5EF4-FFF2-40B4-BE49-F238E27FC236}">
                    <a16:creationId xmlns:a16="http://schemas.microsoft.com/office/drawing/2014/main" id="{1D3629ED-42C5-4F54-BA15-71E843C62C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6" y="152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58" name="Rectangle 275">
                <a:extLst>
                  <a:ext uri="{FF2B5EF4-FFF2-40B4-BE49-F238E27FC236}">
                    <a16:creationId xmlns:a16="http://schemas.microsoft.com/office/drawing/2014/main" id="{9941034F-6F85-46F7-83A5-96600F7058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3" y="152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59" name="Rectangle 276">
                <a:extLst>
                  <a:ext uri="{FF2B5EF4-FFF2-40B4-BE49-F238E27FC236}">
                    <a16:creationId xmlns:a16="http://schemas.microsoft.com/office/drawing/2014/main" id="{FB9BF2C7-E8A3-4C7A-8D40-6E6B7CE42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0" y="152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60" name="Rectangle 277">
                <a:extLst>
                  <a:ext uri="{FF2B5EF4-FFF2-40B4-BE49-F238E27FC236}">
                    <a16:creationId xmlns:a16="http://schemas.microsoft.com/office/drawing/2014/main" id="{B8915F4A-F472-44C7-9958-04083D937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9" y="1525"/>
                <a:ext cx="3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μ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61" name="Rectangle 278">
                <a:extLst>
                  <a:ext uri="{FF2B5EF4-FFF2-40B4-BE49-F238E27FC236}">
                    <a16:creationId xmlns:a16="http://schemas.microsoft.com/office/drawing/2014/main" id="{24C79A47-FF1B-43A4-B0C7-2C761B930A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8" y="1525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62" name="Rectangle 279">
                <a:extLst>
                  <a:ext uri="{FF2B5EF4-FFF2-40B4-BE49-F238E27FC236}">
                    <a16:creationId xmlns:a16="http://schemas.microsoft.com/office/drawing/2014/main" id="{EEFEE27F-0BC8-45F6-9BD7-96812324C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52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63" name="Rectangle 280">
                <a:extLst>
                  <a:ext uri="{FF2B5EF4-FFF2-40B4-BE49-F238E27FC236}">
                    <a16:creationId xmlns:a16="http://schemas.microsoft.com/office/drawing/2014/main" id="{40B05162-2FC9-42C6-916C-B627EEC5C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152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64" name="Rectangle 281">
                <a:extLst>
                  <a:ext uri="{FF2B5EF4-FFF2-40B4-BE49-F238E27FC236}">
                    <a16:creationId xmlns:a16="http://schemas.microsoft.com/office/drawing/2014/main" id="{8855F3BC-5756-4764-98B8-BE0D73F190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152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65" name="Rectangle 282">
                <a:extLst>
                  <a:ext uri="{FF2B5EF4-FFF2-40B4-BE49-F238E27FC236}">
                    <a16:creationId xmlns:a16="http://schemas.microsoft.com/office/drawing/2014/main" id="{F7B698D2-5A10-4F87-9CB6-6693F33F0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152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66" name="Rectangle 283">
                <a:extLst>
                  <a:ext uri="{FF2B5EF4-FFF2-40B4-BE49-F238E27FC236}">
                    <a16:creationId xmlns:a16="http://schemas.microsoft.com/office/drawing/2014/main" id="{B8768531-A710-46E2-9DA9-D5AAFF9DB7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152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67" name="Rectangle 284">
                <a:extLst>
                  <a:ext uri="{FF2B5EF4-FFF2-40B4-BE49-F238E27FC236}">
                    <a16:creationId xmlns:a16="http://schemas.microsoft.com/office/drawing/2014/main" id="{D9E5ABB0-072B-4D46-97E9-27137B4B5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152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68" name="Freeform 285">
                <a:extLst>
                  <a:ext uri="{FF2B5EF4-FFF2-40B4-BE49-F238E27FC236}">
                    <a16:creationId xmlns:a16="http://schemas.microsoft.com/office/drawing/2014/main" id="{0336F918-3314-43B3-B768-D9C942321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5" y="1561"/>
                <a:ext cx="72" cy="1"/>
              </a:xfrm>
              <a:custGeom>
                <a:avLst/>
                <a:gdLst>
                  <a:gd name="T0" fmla="*/ 0 w 165"/>
                  <a:gd name="T1" fmla="*/ 0 h 3"/>
                  <a:gd name="T2" fmla="*/ 0 w 165"/>
                  <a:gd name="T3" fmla="*/ 0 h 3"/>
                  <a:gd name="T4" fmla="*/ 165 w 165"/>
                  <a:gd name="T5" fmla="*/ 0 h 3"/>
                  <a:gd name="T6" fmla="*/ 165 w 165"/>
                  <a:gd name="T7" fmla="*/ 3 h 3"/>
                  <a:gd name="T8" fmla="*/ 0 w 165"/>
                  <a:gd name="T9" fmla="*/ 3 h 3"/>
                  <a:gd name="T10" fmla="*/ 0 w 16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3">
                    <a:moveTo>
                      <a:pt x="0" y="0"/>
                    </a:moveTo>
                    <a:lnTo>
                      <a:pt x="0" y="0"/>
                    </a:lnTo>
                    <a:lnTo>
                      <a:pt x="165" y="0"/>
                    </a:lnTo>
                    <a:lnTo>
                      <a:pt x="16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269" name="Rectangle 286">
                <a:extLst>
                  <a:ext uri="{FF2B5EF4-FFF2-40B4-BE49-F238E27FC236}">
                    <a16:creationId xmlns:a16="http://schemas.microsoft.com/office/drawing/2014/main" id="{7536C487-00E7-4764-B64F-A61B23C61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1565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70" name="Rectangle 287">
                <a:extLst>
                  <a:ext uri="{FF2B5EF4-FFF2-40B4-BE49-F238E27FC236}">
                    <a16:creationId xmlns:a16="http://schemas.microsoft.com/office/drawing/2014/main" id="{D3BD9BA7-49A3-4377-87D5-58B033B4C2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0" y="1565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71" name="Rectangle 288">
                <a:extLst>
                  <a:ext uri="{FF2B5EF4-FFF2-40B4-BE49-F238E27FC236}">
                    <a16:creationId xmlns:a16="http://schemas.microsoft.com/office/drawing/2014/main" id="{E2061AD7-7DDE-4386-974A-FF9702393D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6" y="1565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72" name="Rectangle 289">
                <a:extLst>
                  <a:ext uri="{FF2B5EF4-FFF2-40B4-BE49-F238E27FC236}">
                    <a16:creationId xmlns:a16="http://schemas.microsoft.com/office/drawing/2014/main" id="{C76C415F-133D-4646-ADEF-E9F70C578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" y="1565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73" name="Rectangle 290">
                <a:extLst>
                  <a:ext uri="{FF2B5EF4-FFF2-40B4-BE49-F238E27FC236}">
                    <a16:creationId xmlns:a16="http://schemas.microsoft.com/office/drawing/2014/main" id="{CA6FE31A-8DF7-4A8E-9F48-EDE671908D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" y="1565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74" name="Rectangle 291">
                <a:extLst>
                  <a:ext uri="{FF2B5EF4-FFF2-40B4-BE49-F238E27FC236}">
                    <a16:creationId xmlns:a16="http://schemas.microsoft.com/office/drawing/2014/main" id="{F40C8A55-B38F-4A27-BD77-E5683B33D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3" y="156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75" name="Rectangle 292">
                <a:extLst>
                  <a:ext uri="{FF2B5EF4-FFF2-40B4-BE49-F238E27FC236}">
                    <a16:creationId xmlns:a16="http://schemas.microsoft.com/office/drawing/2014/main" id="{01241D31-3663-49F3-8CB8-163BBF5CFA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156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76" name="Rectangle 293">
                <a:extLst>
                  <a:ext uri="{FF2B5EF4-FFF2-40B4-BE49-F238E27FC236}">
                    <a16:creationId xmlns:a16="http://schemas.microsoft.com/office/drawing/2014/main" id="{47397151-C31A-4872-8997-1124D2B11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" y="156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77" name="Rectangle 294">
                <a:extLst>
                  <a:ext uri="{FF2B5EF4-FFF2-40B4-BE49-F238E27FC236}">
                    <a16:creationId xmlns:a16="http://schemas.microsoft.com/office/drawing/2014/main" id="{8576DB80-FF39-4F02-A687-9F0B82C4D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" y="156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78" name="Rectangle 295">
                <a:extLst>
                  <a:ext uri="{FF2B5EF4-FFF2-40B4-BE49-F238E27FC236}">
                    <a16:creationId xmlns:a16="http://schemas.microsoft.com/office/drawing/2014/main" id="{F39EBB9D-FE66-4311-9C70-7636C7C77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6" y="156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79" name="Rectangle 296">
                <a:extLst>
                  <a:ext uri="{FF2B5EF4-FFF2-40B4-BE49-F238E27FC236}">
                    <a16:creationId xmlns:a16="http://schemas.microsoft.com/office/drawing/2014/main" id="{98E2F7B8-CE7D-4D77-96C8-11479CAC3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3" y="156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80" name="Rectangle 297">
                <a:extLst>
                  <a:ext uri="{FF2B5EF4-FFF2-40B4-BE49-F238E27FC236}">
                    <a16:creationId xmlns:a16="http://schemas.microsoft.com/office/drawing/2014/main" id="{07EA53CF-40D5-4332-9163-6BE5F6DEF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0" y="156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81" name="Rectangle 298">
                <a:extLst>
                  <a:ext uri="{FF2B5EF4-FFF2-40B4-BE49-F238E27FC236}">
                    <a16:creationId xmlns:a16="http://schemas.microsoft.com/office/drawing/2014/main" id="{ED92499E-9AC6-4EB1-8B0D-701AEA1EF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9" y="1565"/>
                <a:ext cx="3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μ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82" name="Rectangle 299">
                <a:extLst>
                  <a:ext uri="{FF2B5EF4-FFF2-40B4-BE49-F238E27FC236}">
                    <a16:creationId xmlns:a16="http://schemas.microsoft.com/office/drawing/2014/main" id="{EEFA7C3C-4AC9-47BC-AA32-AFB925600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8" y="1565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83" name="Rectangle 300">
                <a:extLst>
                  <a:ext uri="{FF2B5EF4-FFF2-40B4-BE49-F238E27FC236}">
                    <a16:creationId xmlns:a16="http://schemas.microsoft.com/office/drawing/2014/main" id="{1160EE76-5F6B-4742-8130-2D6F21589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56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84" name="Rectangle 301">
                <a:extLst>
                  <a:ext uri="{FF2B5EF4-FFF2-40B4-BE49-F238E27FC236}">
                    <a16:creationId xmlns:a16="http://schemas.microsoft.com/office/drawing/2014/main" id="{04B51C6C-3CB8-4910-B14A-8171091E7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156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85" name="Rectangle 302">
                <a:extLst>
                  <a:ext uri="{FF2B5EF4-FFF2-40B4-BE49-F238E27FC236}">
                    <a16:creationId xmlns:a16="http://schemas.microsoft.com/office/drawing/2014/main" id="{4690E983-53B2-4A53-8B4E-5CDA7B89D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9" y="156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86" name="Rectangle 303">
                <a:extLst>
                  <a:ext uri="{FF2B5EF4-FFF2-40B4-BE49-F238E27FC236}">
                    <a16:creationId xmlns:a16="http://schemas.microsoft.com/office/drawing/2014/main" id="{B6959916-B8CE-4823-B1B2-9CCABDE847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7" y="156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87" name="Rectangle 304">
                <a:extLst>
                  <a:ext uri="{FF2B5EF4-FFF2-40B4-BE49-F238E27FC236}">
                    <a16:creationId xmlns:a16="http://schemas.microsoft.com/office/drawing/2014/main" id="{1A81112E-63C4-4416-9693-7A19D96B8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156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88" name="Rectangle 305">
                <a:extLst>
                  <a:ext uri="{FF2B5EF4-FFF2-40B4-BE49-F238E27FC236}">
                    <a16:creationId xmlns:a16="http://schemas.microsoft.com/office/drawing/2014/main" id="{21E429B7-48F0-4286-81AC-FE11EC6F7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156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89" name="Rectangle 306">
                <a:extLst>
                  <a:ext uri="{FF2B5EF4-FFF2-40B4-BE49-F238E27FC236}">
                    <a16:creationId xmlns:a16="http://schemas.microsoft.com/office/drawing/2014/main" id="{B265B27B-7A7B-4C8F-B03B-7C9266C218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160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90" name="Rectangle 307">
                <a:extLst>
                  <a:ext uri="{FF2B5EF4-FFF2-40B4-BE49-F238E27FC236}">
                    <a16:creationId xmlns:a16="http://schemas.microsoft.com/office/drawing/2014/main" id="{203CBF03-DE40-4E90-9737-ADD65EF52F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1644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91" name="Rectangle 308">
                <a:extLst>
                  <a:ext uri="{FF2B5EF4-FFF2-40B4-BE49-F238E27FC236}">
                    <a16:creationId xmlns:a16="http://schemas.microsoft.com/office/drawing/2014/main" id="{54B37936-0653-4219-BBF8-49DC5E297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2" y="1644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92" name="Rectangle 309">
                <a:extLst>
                  <a:ext uri="{FF2B5EF4-FFF2-40B4-BE49-F238E27FC236}">
                    <a16:creationId xmlns:a16="http://schemas.microsoft.com/office/drawing/2014/main" id="{B1CBEB53-AA12-42B1-A1C5-6747EBC4E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" y="164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93" name="Rectangle 310">
                <a:extLst>
                  <a:ext uri="{FF2B5EF4-FFF2-40B4-BE49-F238E27FC236}">
                    <a16:creationId xmlns:a16="http://schemas.microsoft.com/office/drawing/2014/main" id="{DC5E09EE-9E71-4571-8DC5-861F487EA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644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94" name="Rectangle 311">
                <a:extLst>
                  <a:ext uri="{FF2B5EF4-FFF2-40B4-BE49-F238E27FC236}">
                    <a16:creationId xmlns:a16="http://schemas.microsoft.com/office/drawing/2014/main" id="{BAF81134-2619-4F82-8F56-7C9F072A3F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" y="1644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95" name="Rectangle 312">
                <a:extLst>
                  <a:ext uri="{FF2B5EF4-FFF2-40B4-BE49-F238E27FC236}">
                    <a16:creationId xmlns:a16="http://schemas.microsoft.com/office/drawing/2014/main" id="{0F78A6A8-5B0B-44CE-B9AB-BC5A86486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5" y="164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96" name="Rectangle 313">
                <a:extLst>
                  <a:ext uri="{FF2B5EF4-FFF2-40B4-BE49-F238E27FC236}">
                    <a16:creationId xmlns:a16="http://schemas.microsoft.com/office/drawing/2014/main" id="{673E12C8-90FF-461D-9FBE-DF77873FB7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2" y="164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97" name="Rectangle 314">
                <a:extLst>
                  <a:ext uri="{FF2B5EF4-FFF2-40B4-BE49-F238E27FC236}">
                    <a16:creationId xmlns:a16="http://schemas.microsoft.com/office/drawing/2014/main" id="{1CE4E1F6-B978-44D2-A98F-4B5860C756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" y="1644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98" name="Rectangle 315">
                <a:extLst>
                  <a:ext uri="{FF2B5EF4-FFF2-40B4-BE49-F238E27FC236}">
                    <a16:creationId xmlns:a16="http://schemas.microsoft.com/office/drawing/2014/main" id="{4FCA7903-3B38-4E67-AC92-2EE8340D3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" y="1644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99" name="Rectangle 316">
                <a:extLst>
                  <a:ext uri="{FF2B5EF4-FFF2-40B4-BE49-F238E27FC236}">
                    <a16:creationId xmlns:a16="http://schemas.microsoft.com/office/drawing/2014/main" id="{0399C550-CC1A-438F-A8D2-B1CDAED0A8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9" y="1644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00" name="Rectangle 317">
                <a:extLst>
                  <a:ext uri="{FF2B5EF4-FFF2-40B4-BE49-F238E27FC236}">
                    <a16:creationId xmlns:a16="http://schemas.microsoft.com/office/drawing/2014/main" id="{65BC4905-FA6E-433F-89AA-0034EEBFF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1644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01" name="Rectangle 318">
                <a:extLst>
                  <a:ext uri="{FF2B5EF4-FFF2-40B4-BE49-F238E27FC236}">
                    <a16:creationId xmlns:a16="http://schemas.microsoft.com/office/drawing/2014/main" id="{74B0A5A6-7926-42AD-940E-B30C98D8F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6" y="164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02" name="Rectangle 319">
                <a:extLst>
                  <a:ext uri="{FF2B5EF4-FFF2-40B4-BE49-F238E27FC236}">
                    <a16:creationId xmlns:a16="http://schemas.microsoft.com/office/drawing/2014/main" id="{B8C59C6F-4E55-4D9F-B15E-167950276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" y="1644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: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03" name="Rectangle 320">
                <a:extLst>
                  <a:ext uri="{FF2B5EF4-FFF2-40B4-BE49-F238E27FC236}">
                    <a16:creationId xmlns:a16="http://schemas.microsoft.com/office/drawing/2014/main" id="{D05464B1-1A79-4884-A0C8-26C409A7B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164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04" name="Rectangle 321">
                <a:extLst>
                  <a:ext uri="{FF2B5EF4-FFF2-40B4-BE49-F238E27FC236}">
                    <a16:creationId xmlns:a16="http://schemas.microsoft.com/office/drawing/2014/main" id="{37CBF310-B4AA-4CFA-B521-CA7797F922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" y="1644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05" name="Rectangle 322">
                <a:extLst>
                  <a:ext uri="{FF2B5EF4-FFF2-40B4-BE49-F238E27FC236}">
                    <a16:creationId xmlns:a16="http://schemas.microsoft.com/office/drawing/2014/main" id="{576E125D-C44B-4EE1-BF73-3F031533E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" y="1644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06" name="Rectangle 323">
                <a:extLst>
                  <a:ext uri="{FF2B5EF4-FFF2-40B4-BE49-F238E27FC236}">
                    <a16:creationId xmlns:a16="http://schemas.microsoft.com/office/drawing/2014/main" id="{54DFD7B1-92AC-4FE1-94F6-4BB5EAE9F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644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07" name="Rectangle 324">
                <a:extLst>
                  <a:ext uri="{FF2B5EF4-FFF2-40B4-BE49-F238E27FC236}">
                    <a16:creationId xmlns:a16="http://schemas.microsoft.com/office/drawing/2014/main" id="{834F53FB-E66B-4B61-99B5-DE827D76C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" y="164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08" name="Rectangle 325">
                <a:extLst>
                  <a:ext uri="{FF2B5EF4-FFF2-40B4-BE49-F238E27FC236}">
                    <a16:creationId xmlns:a16="http://schemas.microsoft.com/office/drawing/2014/main" id="{DD87ECB5-50C2-4D1D-BE18-CE6AEF271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6" y="164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#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09" name="Rectangle 326">
                <a:extLst>
                  <a:ext uri="{FF2B5EF4-FFF2-40B4-BE49-F238E27FC236}">
                    <a16:creationId xmlns:a16="http://schemas.microsoft.com/office/drawing/2014/main" id="{05939E4D-7126-4310-8609-B77C298F6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" y="164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10" name="Rectangle 327">
                <a:extLst>
                  <a:ext uri="{FF2B5EF4-FFF2-40B4-BE49-F238E27FC236}">
                    <a16:creationId xmlns:a16="http://schemas.microsoft.com/office/drawing/2014/main" id="{D132FF83-5A75-47EE-9768-FC9A8AE9F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" y="164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11" name="Rectangle 328">
                <a:extLst>
                  <a:ext uri="{FF2B5EF4-FFF2-40B4-BE49-F238E27FC236}">
                    <a16:creationId xmlns:a16="http://schemas.microsoft.com/office/drawing/2014/main" id="{BC0F1349-765D-4144-93D6-F67436259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8" y="164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12" name="Rectangle 329">
                <a:extLst>
                  <a:ext uri="{FF2B5EF4-FFF2-40B4-BE49-F238E27FC236}">
                    <a16:creationId xmlns:a16="http://schemas.microsoft.com/office/drawing/2014/main" id="{8A2BF161-6DFC-4768-9D11-3C246588FC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5" y="164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13" name="Rectangle 330">
                <a:extLst>
                  <a:ext uri="{FF2B5EF4-FFF2-40B4-BE49-F238E27FC236}">
                    <a16:creationId xmlns:a16="http://schemas.microsoft.com/office/drawing/2014/main" id="{43C95B78-2713-4345-8B0C-CAB8C6CD8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3" y="164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14" name="Rectangle 331">
                <a:extLst>
                  <a:ext uri="{FF2B5EF4-FFF2-40B4-BE49-F238E27FC236}">
                    <a16:creationId xmlns:a16="http://schemas.microsoft.com/office/drawing/2014/main" id="{308D1C39-DA80-43A2-BF76-737779EB0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0" y="164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15" name="Rectangle 332">
                <a:extLst>
                  <a:ext uri="{FF2B5EF4-FFF2-40B4-BE49-F238E27FC236}">
                    <a16:creationId xmlns:a16="http://schemas.microsoft.com/office/drawing/2014/main" id="{5C4FE4BA-5E90-411F-BE7B-45570DE82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8" y="164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16" name="Rectangle 333">
                <a:extLst>
                  <a:ext uri="{FF2B5EF4-FFF2-40B4-BE49-F238E27FC236}">
                    <a16:creationId xmlns:a16="http://schemas.microsoft.com/office/drawing/2014/main" id="{0C53EF57-454C-4706-834C-5D0D154CA5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5" y="164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17" name="Rectangle 334">
                <a:extLst>
                  <a:ext uri="{FF2B5EF4-FFF2-40B4-BE49-F238E27FC236}">
                    <a16:creationId xmlns:a16="http://schemas.microsoft.com/office/drawing/2014/main" id="{525C8E17-D555-4935-BA5B-694CA799A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168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18" name="Rectangle 335">
                <a:extLst>
                  <a:ext uri="{FF2B5EF4-FFF2-40B4-BE49-F238E27FC236}">
                    <a16:creationId xmlns:a16="http://schemas.microsoft.com/office/drawing/2014/main" id="{A4DEFFD2-C4BC-465E-B2EC-4645F37A9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" y="168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19" name="Rectangle 336">
                <a:extLst>
                  <a:ext uri="{FF2B5EF4-FFF2-40B4-BE49-F238E27FC236}">
                    <a16:creationId xmlns:a16="http://schemas.microsoft.com/office/drawing/2014/main" id="{48E3C0DA-F10C-48A9-A749-42294B23D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4" y="1684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20" name="Rectangle 337">
                <a:extLst>
                  <a:ext uri="{FF2B5EF4-FFF2-40B4-BE49-F238E27FC236}">
                    <a16:creationId xmlns:a16="http://schemas.microsoft.com/office/drawing/2014/main" id="{1A9918FD-0AE2-4E1B-86CD-947366E42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168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,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21" name="Rectangle 338">
                <a:extLst>
                  <a:ext uri="{FF2B5EF4-FFF2-40B4-BE49-F238E27FC236}">
                    <a16:creationId xmlns:a16="http://schemas.microsoft.com/office/drawing/2014/main" id="{EC894871-0A5E-476A-8F49-CCA5A45504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" y="168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22" name="Rectangle 339">
                <a:extLst>
                  <a:ext uri="{FF2B5EF4-FFF2-40B4-BE49-F238E27FC236}">
                    <a16:creationId xmlns:a16="http://schemas.microsoft.com/office/drawing/2014/main" id="{616E9F14-9D1A-4A79-8023-4BB039DD3D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" y="168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23" name="Rectangle 340">
                <a:extLst>
                  <a:ext uri="{FF2B5EF4-FFF2-40B4-BE49-F238E27FC236}">
                    <a16:creationId xmlns:a16="http://schemas.microsoft.com/office/drawing/2014/main" id="{8072509B-5543-4F63-BA14-8D641525A6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" y="168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24" name="Rectangle 341">
                <a:extLst>
                  <a:ext uri="{FF2B5EF4-FFF2-40B4-BE49-F238E27FC236}">
                    <a16:creationId xmlns:a16="http://schemas.microsoft.com/office/drawing/2014/main" id="{F76B85AA-AD9B-4254-A41A-89B232D4D5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1684"/>
                <a:ext cx="4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25" name="Rectangle 342">
                <a:extLst>
                  <a:ext uri="{FF2B5EF4-FFF2-40B4-BE49-F238E27FC236}">
                    <a16:creationId xmlns:a16="http://schemas.microsoft.com/office/drawing/2014/main" id="{BA33E841-353D-4E1D-949C-FD21150FF1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" y="1684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26" name="Rectangle 343">
                <a:extLst>
                  <a:ext uri="{FF2B5EF4-FFF2-40B4-BE49-F238E27FC236}">
                    <a16:creationId xmlns:a16="http://schemas.microsoft.com/office/drawing/2014/main" id="{62954698-8D98-4485-91E1-FD795F336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" y="168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27" name="Rectangle 344">
                <a:extLst>
                  <a:ext uri="{FF2B5EF4-FFF2-40B4-BE49-F238E27FC236}">
                    <a16:creationId xmlns:a16="http://schemas.microsoft.com/office/drawing/2014/main" id="{1FBBD412-6F0B-4A73-A1EA-A62AA743E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5" y="1684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28" name="Rectangle 345">
                <a:extLst>
                  <a:ext uri="{FF2B5EF4-FFF2-40B4-BE49-F238E27FC236}">
                    <a16:creationId xmlns:a16="http://schemas.microsoft.com/office/drawing/2014/main" id="{B939EAEB-613A-4422-83A2-267E9572A1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8" y="168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29" name="Rectangle 346">
                <a:extLst>
                  <a:ext uri="{FF2B5EF4-FFF2-40B4-BE49-F238E27FC236}">
                    <a16:creationId xmlns:a16="http://schemas.microsoft.com/office/drawing/2014/main" id="{8F8DB9F1-14EC-4DE0-BDAE-5E51F3D013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172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30" name="Rectangle 347">
                <a:extLst>
                  <a:ext uri="{FF2B5EF4-FFF2-40B4-BE49-F238E27FC236}">
                    <a16:creationId xmlns:a16="http://schemas.microsoft.com/office/drawing/2014/main" id="{648BD799-463C-44CC-92ED-EED8BF823A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" y="172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31" name="Rectangle 348">
                <a:extLst>
                  <a:ext uri="{FF2B5EF4-FFF2-40B4-BE49-F238E27FC236}">
                    <a16:creationId xmlns:a16="http://schemas.microsoft.com/office/drawing/2014/main" id="{2F708D49-5C36-4FF4-9E66-F1F8243E6B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4" y="1723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32" name="Rectangle 349">
                <a:extLst>
                  <a:ext uri="{FF2B5EF4-FFF2-40B4-BE49-F238E27FC236}">
                    <a16:creationId xmlns:a16="http://schemas.microsoft.com/office/drawing/2014/main" id="{25BA28B3-2601-495B-A8AA-E08D20482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172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,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33" name="Rectangle 350">
                <a:extLst>
                  <a:ext uri="{FF2B5EF4-FFF2-40B4-BE49-F238E27FC236}">
                    <a16:creationId xmlns:a16="http://schemas.microsoft.com/office/drawing/2014/main" id="{E6E8EA81-FBA6-4EAF-A40C-BA8E5E188D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" y="172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34" name="Rectangle 351">
                <a:extLst>
                  <a:ext uri="{FF2B5EF4-FFF2-40B4-BE49-F238E27FC236}">
                    <a16:creationId xmlns:a16="http://schemas.microsoft.com/office/drawing/2014/main" id="{63F68811-1E26-441E-AD1F-3273FD02E4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" y="172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35" name="Rectangle 352">
                <a:extLst>
                  <a:ext uri="{FF2B5EF4-FFF2-40B4-BE49-F238E27FC236}">
                    <a16:creationId xmlns:a16="http://schemas.microsoft.com/office/drawing/2014/main" id="{BB6E5661-F337-4E21-B104-78FE3C7B3D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" y="172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36" name="Rectangle 353">
                <a:extLst>
                  <a:ext uri="{FF2B5EF4-FFF2-40B4-BE49-F238E27FC236}">
                    <a16:creationId xmlns:a16="http://schemas.microsoft.com/office/drawing/2014/main" id="{7640AE6F-2296-4E33-BFC8-4BB5EBF3E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9" y="172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37" name="Rectangle 354">
                <a:extLst>
                  <a:ext uri="{FF2B5EF4-FFF2-40B4-BE49-F238E27FC236}">
                    <a16:creationId xmlns:a16="http://schemas.microsoft.com/office/drawing/2014/main" id="{784E2FF1-5B04-471E-9EB6-385FE3234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8" y="1723"/>
                <a:ext cx="4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38" name="Rectangle 355">
                <a:extLst>
                  <a:ext uri="{FF2B5EF4-FFF2-40B4-BE49-F238E27FC236}">
                    <a16:creationId xmlns:a16="http://schemas.microsoft.com/office/drawing/2014/main" id="{37B60D21-6B72-4602-8DFF-4E6803EE3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5" y="172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39" name="Rectangle 356">
                <a:extLst>
                  <a:ext uri="{FF2B5EF4-FFF2-40B4-BE49-F238E27FC236}">
                    <a16:creationId xmlns:a16="http://schemas.microsoft.com/office/drawing/2014/main" id="{DAD867A1-E820-4641-BB0E-C910EAAE11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5" y="172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40" name="Rectangle 357">
                <a:extLst>
                  <a:ext uri="{FF2B5EF4-FFF2-40B4-BE49-F238E27FC236}">
                    <a16:creationId xmlns:a16="http://schemas.microsoft.com/office/drawing/2014/main" id="{4CB1C71C-7E8C-4E07-8BCC-74B6A60D9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" y="1723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41" name="Rectangle 358">
                <a:extLst>
                  <a:ext uri="{FF2B5EF4-FFF2-40B4-BE49-F238E27FC236}">
                    <a16:creationId xmlns:a16="http://schemas.microsoft.com/office/drawing/2014/main" id="{B58E8713-E3AF-4454-96BD-9965C700ED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" y="172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42" name="Rectangle 359">
                <a:extLst>
                  <a:ext uri="{FF2B5EF4-FFF2-40B4-BE49-F238E27FC236}">
                    <a16:creationId xmlns:a16="http://schemas.microsoft.com/office/drawing/2014/main" id="{51EDD3A5-17A5-425C-A616-7F983404F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176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9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43" name="Rectangle 360">
                <a:extLst>
                  <a:ext uri="{FF2B5EF4-FFF2-40B4-BE49-F238E27FC236}">
                    <a16:creationId xmlns:a16="http://schemas.microsoft.com/office/drawing/2014/main" id="{0BDFD9F2-6B1E-4788-B1FD-700FCCDEFD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" y="176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44" name="Rectangle 361">
                <a:extLst>
                  <a:ext uri="{FF2B5EF4-FFF2-40B4-BE49-F238E27FC236}">
                    <a16:creationId xmlns:a16="http://schemas.microsoft.com/office/drawing/2014/main" id="{593C6BFA-B554-40E9-9160-509A6CD87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4" y="1763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45" name="Rectangle 362">
                <a:extLst>
                  <a:ext uri="{FF2B5EF4-FFF2-40B4-BE49-F238E27FC236}">
                    <a16:creationId xmlns:a16="http://schemas.microsoft.com/office/drawing/2014/main" id="{3294305F-37CF-4D5D-B9AF-D3E8D11AA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176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,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46" name="Rectangle 363">
                <a:extLst>
                  <a:ext uri="{FF2B5EF4-FFF2-40B4-BE49-F238E27FC236}">
                    <a16:creationId xmlns:a16="http://schemas.microsoft.com/office/drawing/2014/main" id="{2E315DE1-D2DF-4937-82E8-BF4B6784A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" y="176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47" name="Rectangle 364">
                <a:extLst>
                  <a:ext uri="{FF2B5EF4-FFF2-40B4-BE49-F238E27FC236}">
                    <a16:creationId xmlns:a16="http://schemas.microsoft.com/office/drawing/2014/main" id="{8ECDDCA1-3441-44D4-9BDE-76D8B4809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" y="176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48" name="Rectangle 365">
                <a:extLst>
                  <a:ext uri="{FF2B5EF4-FFF2-40B4-BE49-F238E27FC236}">
                    <a16:creationId xmlns:a16="http://schemas.microsoft.com/office/drawing/2014/main" id="{C0DB6949-4BF9-4F53-9AE4-1DCA1BBBA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" y="176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49" name="Rectangle 366">
                <a:extLst>
                  <a:ext uri="{FF2B5EF4-FFF2-40B4-BE49-F238E27FC236}">
                    <a16:creationId xmlns:a16="http://schemas.microsoft.com/office/drawing/2014/main" id="{194045C7-9699-4763-841B-0BCFED61AC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1763"/>
                <a:ext cx="4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50" name="Rectangle 367">
                <a:extLst>
                  <a:ext uri="{FF2B5EF4-FFF2-40B4-BE49-F238E27FC236}">
                    <a16:creationId xmlns:a16="http://schemas.microsoft.com/office/drawing/2014/main" id="{8CE58F65-6582-41DD-89B7-0A873C42B6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" y="176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51" name="Rectangle 368">
                <a:extLst>
                  <a:ext uri="{FF2B5EF4-FFF2-40B4-BE49-F238E27FC236}">
                    <a16:creationId xmlns:a16="http://schemas.microsoft.com/office/drawing/2014/main" id="{996EC2BF-577A-436A-A872-3930FD41B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7" y="176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52" name="Rectangle 369">
                <a:extLst>
                  <a:ext uri="{FF2B5EF4-FFF2-40B4-BE49-F238E27FC236}">
                    <a16:creationId xmlns:a16="http://schemas.microsoft.com/office/drawing/2014/main" id="{CB90BFB0-64C0-4432-A0E7-69349AF44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5" y="1763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53" name="Rectangle 370">
                <a:extLst>
                  <a:ext uri="{FF2B5EF4-FFF2-40B4-BE49-F238E27FC236}">
                    <a16:creationId xmlns:a16="http://schemas.microsoft.com/office/drawing/2014/main" id="{2A8555CC-21AD-4E80-8662-BA9468BC7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8" y="176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54" name="Rectangle 371">
                <a:extLst>
                  <a:ext uri="{FF2B5EF4-FFF2-40B4-BE49-F238E27FC236}">
                    <a16:creationId xmlns:a16="http://schemas.microsoft.com/office/drawing/2014/main" id="{EB2A3FD9-8FEF-4086-ACB2-CF0A39ABB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180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4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55" name="Rectangle 372">
                <a:extLst>
                  <a:ext uri="{FF2B5EF4-FFF2-40B4-BE49-F238E27FC236}">
                    <a16:creationId xmlns:a16="http://schemas.microsoft.com/office/drawing/2014/main" id="{1015367A-49BA-40BC-8A8B-18D1381034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" y="1803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56" name="Rectangle 373">
                <a:extLst>
                  <a:ext uri="{FF2B5EF4-FFF2-40B4-BE49-F238E27FC236}">
                    <a16:creationId xmlns:a16="http://schemas.microsoft.com/office/drawing/2014/main" id="{98BF2F91-061E-4875-ABB0-DDAD0135F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0" y="180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,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57" name="Rectangle 374">
                <a:extLst>
                  <a:ext uri="{FF2B5EF4-FFF2-40B4-BE49-F238E27FC236}">
                    <a16:creationId xmlns:a16="http://schemas.microsoft.com/office/drawing/2014/main" id="{115CA321-D3C1-4DEE-BCC1-C5AC640AE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8" y="180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58" name="Rectangle 375">
                <a:extLst>
                  <a:ext uri="{FF2B5EF4-FFF2-40B4-BE49-F238E27FC236}">
                    <a16:creationId xmlns:a16="http://schemas.microsoft.com/office/drawing/2014/main" id="{7C39A217-31B5-43AA-8E05-EB5D0555D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1803"/>
                <a:ext cx="4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59" name="Rectangle 376">
                <a:extLst>
                  <a:ext uri="{FF2B5EF4-FFF2-40B4-BE49-F238E27FC236}">
                    <a16:creationId xmlns:a16="http://schemas.microsoft.com/office/drawing/2014/main" id="{E72B6CE9-1F0F-4863-B20E-9E9D549C1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2" y="1803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60" name="Rectangle 377">
                <a:extLst>
                  <a:ext uri="{FF2B5EF4-FFF2-40B4-BE49-F238E27FC236}">
                    <a16:creationId xmlns:a16="http://schemas.microsoft.com/office/drawing/2014/main" id="{A7FC951D-4716-4839-9EC7-5014FD6E7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7" y="1803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61" name="Rectangle 378">
                <a:extLst>
                  <a:ext uri="{FF2B5EF4-FFF2-40B4-BE49-F238E27FC236}">
                    <a16:creationId xmlns:a16="http://schemas.microsoft.com/office/drawing/2014/main" id="{4E96718C-CBCC-48E7-AB2D-1089131BE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" y="1803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62" name="Rectangle 379">
                <a:extLst>
                  <a:ext uri="{FF2B5EF4-FFF2-40B4-BE49-F238E27FC236}">
                    <a16:creationId xmlns:a16="http://schemas.microsoft.com/office/drawing/2014/main" id="{9D37DC2F-A558-47B5-8524-F3838E74AB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" y="180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63" name="Rectangle 380">
                <a:extLst>
                  <a:ext uri="{FF2B5EF4-FFF2-40B4-BE49-F238E27FC236}">
                    <a16:creationId xmlns:a16="http://schemas.microsoft.com/office/drawing/2014/main" id="{C5D7913F-68B3-41E8-969D-1A9FD28460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1842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64" name="Rectangle 381">
                <a:extLst>
                  <a:ext uri="{FF2B5EF4-FFF2-40B4-BE49-F238E27FC236}">
                    <a16:creationId xmlns:a16="http://schemas.microsoft.com/office/drawing/2014/main" id="{CE4B16C4-3DEC-4189-8ED9-D605EDB79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1882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65" name="Rectangle 382">
                <a:extLst>
                  <a:ext uri="{FF2B5EF4-FFF2-40B4-BE49-F238E27FC236}">
                    <a16:creationId xmlns:a16="http://schemas.microsoft.com/office/drawing/2014/main" id="{1B90E036-5AEA-473F-869A-1C3DBB753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1922"/>
                <a:ext cx="42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66" name="Rectangle 383">
                <a:extLst>
                  <a:ext uri="{FF2B5EF4-FFF2-40B4-BE49-F238E27FC236}">
                    <a16:creationId xmlns:a16="http://schemas.microsoft.com/office/drawing/2014/main" id="{D285B57C-4A32-480E-97F7-4956FA3F3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0" y="1922"/>
                <a:ext cx="4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67" name="Rectangle 384">
                <a:extLst>
                  <a:ext uri="{FF2B5EF4-FFF2-40B4-BE49-F238E27FC236}">
                    <a16:creationId xmlns:a16="http://schemas.microsoft.com/office/drawing/2014/main" id="{2069AD86-4FF3-4FCB-8A3C-854291989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6" y="1922"/>
                <a:ext cx="4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68" name="Rectangle 385">
                <a:extLst>
                  <a:ext uri="{FF2B5EF4-FFF2-40B4-BE49-F238E27FC236}">
                    <a16:creationId xmlns:a16="http://schemas.microsoft.com/office/drawing/2014/main" id="{5E23F8B5-4323-43DD-9D03-4AE6583D4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0" y="1922"/>
                <a:ext cx="30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: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69" name="Rectangle 386">
                <a:extLst>
                  <a:ext uri="{FF2B5EF4-FFF2-40B4-BE49-F238E27FC236}">
                    <a16:creationId xmlns:a16="http://schemas.microsoft.com/office/drawing/2014/main" id="{0DFE40FA-FFCC-402F-9AEC-EDB8D5831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2" y="1922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70" name="Rectangle 387">
                <a:extLst>
                  <a:ext uri="{FF2B5EF4-FFF2-40B4-BE49-F238E27FC236}">
                    <a16:creationId xmlns:a16="http://schemas.microsoft.com/office/drawing/2014/main" id="{79CA773F-E33D-4B1C-BE5E-A23E7496D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" y="1922"/>
                <a:ext cx="4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71" name="Rectangle 388">
                <a:extLst>
                  <a:ext uri="{FF2B5EF4-FFF2-40B4-BE49-F238E27FC236}">
                    <a16:creationId xmlns:a16="http://schemas.microsoft.com/office/drawing/2014/main" id="{97C84931-9719-43C4-A851-72433CBBC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8" y="1922"/>
                <a:ext cx="44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72" name="Rectangle 389">
                <a:extLst>
                  <a:ext uri="{FF2B5EF4-FFF2-40B4-BE49-F238E27FC236}">
                    <a16:creationId xmlns:a16="http://schemas.microsoft.com/office/drawing/2014/main" id="{9AA40158-6E7B-4A89-9FA8-A4996D2DED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1" y="1922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73" name="Rectangle 390">
                <a:extLst>
                  <a:ext uri="{FF2B5EF4-FFF2-40B4-BE49-F238E27FC236}">
                    <a16:creationId xmlns:a16="http://schemas.microsoft.com/office/drawing/2014/main" id="{9680FEFF-3B42-441B-AB22-9FF912632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" y="1922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74" name="Rectangle 391">
                <a:extLst>
                  <a:ext uri="{FF2B5EF4-FFF2-40B4-BE49-F238E27FC236}">
                    <a16:creationId xmlns:a16="http://schemas.microsoft.com/office/drawing/2014/main" id="{4F4CA2DE-8F8C-4790-B59B-16E80142E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7" y="192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#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75" name="Rectangle 392">
                <a:extLst>
                  <a:ext uri="{FF2B5EF4-FFF2-40B4-BE49-F238E27FC236}">
                    <a16:creationId xmlns:a16="http://schemas.microsoft.com/office/drawing/2014/main" id="{A684D229-BA99-4899-9CFF-87845E163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" y="192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76" name="Rectangle 393">
                <a:extLst>
                  <a:ext uri="{FF2B5EF4-FFF2-40B4-BE49-F238E27FC236}">
                    <a16:creationId xmlns:a16="http://schemas.microsoft.com/office/drawing/2014/main" id="{3260043C-527E-486B-88C6-44603D826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" y="192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77" name="Rectangle 394">
                <a:extLst>
                  <a:ext uri="{FF2B5EF4-FFF2-40B4-BE49-F238E27FC236}">
                    <a16:creationId xmlns:a16="http://schemas.microsoft.com/office/drawing/2014/main" id="{9EB66DC9-BCB6-4961-81EA-49141E59A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" y="192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78" name="Rectangle 395">
                <a:extLst>
                  <a:ext uri="{FF2B5EF4-FFF2-40B4-BE49-F238E27FC236}">
                    <a16:creationId xmlns:a16="http://schemas.microsoft.com/office/drawing/2014/main" id="{4BCFBF0A-8C1A-47E2-9074-FF9577EF1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192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79" name="Rectangle 396">
                <a:extLst>
                  <a:ext uri="{FF2B5EF4-FFF2-40B4-BE49-F238E27FC236}">
                    <a16:creationId xmlns:a16="http://schemas.microsoft.com/office/drawing/2014/main" id="{E92319C5-6F84-4A0C-AB47-0E8F71894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4" y="192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80" name="Rectangle 397">
                <a:extLst>
                  <a:ext uri="{FF2B5EF4-FFF2-40B4-BE49-F238E27FC236}">
                    <a16:creationId xmlns:a16="http://schemas.microsoft.com/office/drawing/2014/main" id="{8774E6AE-3A71-4EBC-88D6-8B1CEB417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192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81" name="Rectangle 398">
                <a:extLst>
                  <a:ext uri="{FF2B5EF4-FFF2-40B4-BE49-F238E27FC236}">
                    <a16:creationId xmlns:a16="http://schemas.microsoft.com/office/drawing/2014/main" id="{08E9B53D-ADE2-4774-BF27-E46EC2CAE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" y="192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82" name="Rectangle 399">
                <a:extLst>
                  <a:ext uri="{FF2B5EF4-FFF2-40B4-BE49-F238E27FC236}">
                    <a16:creationId xmlns:a16="http://schemas.microsoft.com/office/drawing/2014/main" id="{668E6725-DBC3-478F-96D1-787D193E8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6" y="1922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83" name="Rectangle 400">
                <a:extLst>
                  <a:ext uri="{FF2B5EF4-FFF2-40B4-BE49-F238E27FC236}">
                    <a16:creationId xmlns:a16="http://schemas.microsoft.com/office/drawing/2014/main" id="{F9149093-5935-451E-9626-9C3CB58EA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" y="1922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84" name="Rectangle 401">
                <a:extLst>
                  <a:ext uri="{FF2B5EF4-FFF2-40B4-BE49-F238E27FC236}">
                    <a16:creationId xmlns:a16="http://schemas.microsoft.com/office/drawing/2014/main" id="{FD33A897-19A7-4BB2-87E8-95151FCF75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6" y="1922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85" name="Rectangle 402">
                <a:extLst>
                  <a:ext uri="{FF2B5EF4-FFF2-40B4-BE49-F238E27FC236}">
                    <a16:creationId xmlns:a16="http://schemas.microsoft.com/office/drawing/2014/main" id="{88595A94-CAC0-4F37-B31A-58B9381B3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1922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86" name="Rectangle 403">
                <a:extLst>
                  <a:ext uri="{FF2B5EF4-FFF2-40B4-BE49-F238E27FC236}">
                    <a16:creationId xmlns:a16="http://schemas.microsoft.com/office/drawing/2014/main" id="{75435643-F8CA-4B92-B2C9-1031D34FB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1922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87" name="Rectangle 404">
                <a:extLst>
                  <a:ext uri="{FF2B5EF4-FFF2-40B4-BE49-F238E27FC236}">
                    <a16:creationId xmlns:a16="http://schemas.microsoft.com/office/drawing/2014/main" id="{8973B93A-6EFE-41EA-8C32-8747B8F60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1922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88" name="Rectangle 405">
                <a:extLst>
                  <a:ext uri="{FF2B5EF4-FFF2-40B4-BE49-F238E27FC236}">
                    <a16:creationId xmlns:a16="http://schemas.microsoft.com/office/drawing/2014/main" id="{0F3EC6C9-282B-4A8F-8783-DB038C376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1922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" name="Group 607">
              <a:extLst>
                <a:ext uri="{FF2B5EF4-FFF2-40B4-BE49-F238E27FC236}">
                  <a16:creationId xmlns:a16="http://schemas.microsoft.com/office/drawing/2014/main" id="{1A580F62-0F37-426E-B8E0-DA3A793389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" y="1922"/>
              <a:ext cx="1293" cy="255"/>
              <a:chOff x="1099" y="1922"/>
              <a:chExt cx="1293" cy="255"/>
            </a:xfrm>
            <a:grpFill/>
          </p:grpSpPr>
          <p:sp>
            <p:nvSpPr>
              <p:cNvPr id="1989" name="Rectangle 407">
                <a:extLst>
                  <a:ext uri="{FF2B5EF4-FFF2-40B4-BE49-F238E27FC236}">
                    <a16:creationId xmlns:a16="http://schemas.microsoft.com/office/drawing/2014/main" id="{9366E498-367B-443B-9635-5C75FC391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1922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90" name="Rectangle 408">
                <a:extLst>
                  <a:ext uri="{FF2B5EF4-FFF2-40B4-BE49-F238E27FC236}">
                    <a16:creationId xmlns:a16="http://schemas.microsoft.com/office/drawing/2014/main" id="{ED57AC5B-42F7-4CC5-AA49-AED7B7E82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1922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91" name="Rectangle 409">
                <a:extLst>
                  <a:ext uri="{FF2B5EF4-FFF2-40B4-BE49-F238E27FC236}">
                    <a16:creationId xmlns:a16="http://schemas.microsoft.com/office/drawing/2014/main" id="{696F9484-878A-425B-96F8-22784D33C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92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92" name="Rectangle 410">
                <a:extLst>
                  <a:ext uri="{FF2B5EF4-FFF2-40B4-BE49-F238E27FC236}">
                    <a16:creationId xmlns:a16="http://schemas.microsoft.com/office/drawing/2014/main" id="{CF02F0A0-87F7-4752-A50E-F51FAA2DC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192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93" name="Rectangle 411">
                <a:extLst>
                  <a:ext uri="{FF2B5EF4-FFF2-40B4-BE49-F238E27FC236}">
                    <a16:creationId xmlns:a16="http://schemas.microsoft.com/office/drawing/2014/main" id="{963BF2AE-013B-49ED-A64C-D5C64BF39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9" y="192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94" name="Rectangle 412">
                <a:extLst>
                  <a:ext uri="{FF2B5EF4-FFF2-40B4-BE49-F238E27FC236}">
                    <a16:creationId xmlns:a16="http://schemas.microsoft.com/office/drawing/2014/main" id="{B4DD99B7-3C80-43E8-BF72-E7130F9F2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" y="192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95" name="Rectangle 413">
                <a:extLst>
                  <a:ext uri="{FF2B5EF4-FFF2-40B4-BE49-F238E27FC236}">
                    <a16:creationId xmlns:a16="http://schemas.microsoft.com/office/drawing/2014/main" id="{A135E3EE-F37E-4833-9527-ED5F7AD2B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4" y="192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96" name="Rectangle 414">
                <a:extLst>
                  <a:ext uri="{FF2B5EF4-FFF2-40B4-BE49-F238E27FC236}">
                    <a16:creationId xmlns:a16="http://schemas.microsoft.com/office/drawing/2014/main" id="{74A39E14-E5FA-4EC7-B86C-B1695D95F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2" y="192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97" name="Rectangle 415">
                <a:extLst>
                  <a:ext uri="{FF2B5EF4-FFF2-40B4-BE49-F238E27FC236}">
                    <a16:creationId xmlns:a16="http://schemas.microsoft.com/office/drawing/2014/main" id="{9EBC1D2C-38BB-4839-AEA1-6242A2799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9" y="192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98" name="Rectangle 416">
                <a:extLst>
                  <a:ext uri="{FF2B5EF4-FFF2-40B4-BE49-F238E27FC236}">
                    <a16:creationId xmlns:a16="http://schemas.microsoft.com/office/drawing/2014/main" id="{B77E9BE3-B854-4BC0-8FE8-ED1AF2CC4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" y="1922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99" name="Rectangle 417">
                <a:extLst>
                  <a:ext uri="{FF2B5EF4-FFF2-40B4-BE49-F238E27FC236}">
                    <a16:creationId xmlns:a16="http://schemas.microsoft.com/office/drawing/2014/main" id="{EA49FA24-117C-4D3B-8301-D89D118C9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1961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*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00" name="Rectangle 418">
                <a:extLst>
                  <a:ext uri="{FF2B5EF4-FFF2-40B4-BE49-F238E27FC236}">
                    <a16:creationId xmlns:a16="http://schemas.microsoft.com/office/drawing/2014/main" id="{B2EA2A9E-CB97-4AB0-BA65-7A6D5EB06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" y="1961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01" name="Rectangle 419">
                <a:extLst>
                  <a:ext uri="{FF2B5EF4-FFF2-40B4-BE49-F238E27FC236}">
                    <a16:creationId xmlns:a16="http://schemas.microsoft.com/office/drawing/2014/main" id="{7D4907FB-0DA9-4666-A424-DE589FD7B3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2" y="1961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02" name="Rectangle 420">
                <a:extLst>
                  <a:ext uri="{FF2B5EF4-FFF2-40B4-BE49-F238E27FC236}">
                    <a16:creationId xmlns:a16="http://schemas.microsoft.com/office/drawing/2014/main" id="{F195C41C-D1A0-4333-83E7-4646E4D21B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1" y="1961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03" name="Rectangle 421">
                <a:extLst>
                  <a:ext uri="{FF2B5EF4-FFF2-40B4-BE49-F238E27FC236}">
                    <a16:creationId xmlns:a16="http://schemas.microsoft.com/office/drawing/2014/main" id="{3938990B-6BC3-4AB6-9B06-A3C517FBF0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1" y="196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q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04" name="Rectangle 422">
                <a:extLst>
                  <a:ext uri="{FF2B5EF4-FFF2-40B4-BE49-F238E27FC236}">
                    <a16:creationId xmlns:a16="http://schemas.microsoft.com/office/drawing/2014/main" id="{2BA75074-25A4-4E4B-B08E-A9979E985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196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05" name="Rectangle 423">
                <a:extLst>
                  <a:ext uri="{FF2B5EF4-FFF2-40B4-BE49-F238E27FC236}">
                    <a16:creationId xmlns:a16="http://schemas.microsoft.com/office/drawing/2014/main" id="{6ED3D33A-44DB-4E43-8FA9-075AD7DC5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1961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06" name="Rectangle 424">
                <a:extLst>
                  <a:ext uri="{FF2B5EF4-FFF2-40B4-BE49-F238E27FC236}">
                    <a16:creationId xmlns:a16="http://schemas.microsoft.com/office/drawing/2014/main" id="{6B16DDC4-1AB7-42F1-AEBB-2AA93D9A5B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3" y="1961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07" name="Rectangle 425">
                <a:extLst>
                  <a:ext uri="{FF2B5EF4-FFF2-40B4-BE49-F238E27FC236}">
                    <a16:creationId xmlns:a16="http://schemas.microsoft.com/office/drawing/2014/main" id="{8E23C20D-1E25-4EC1-97D0-9FABF4D75B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1961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08" name="Rectangle 426">
                <a:extLst>
                  <a:ext uri="{FF2B5EF4-FFF2-40B4-BE49-F238E27FC236}">
                    <a16:creationId xmlns:a16="http://schemas.microsoft.com/office/drawing/2014/main" id="{79C96EB8-0CC6-4754-B239-8504A86A1D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6" y="196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09" name="Rectangle 427">
                <a:extLst>
                  <a:ext uri="{FF2B5EF4-FFF2-40B4-BE49-F238E27FC236}">
                    <a16:creationId xmlns:a16="http://schemas.microsoft.com/office/drawing/2014/main" id="{86C5F971-68DF-4FCF-9104-B2C69C293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5" y="1961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10" name="Rectangle 428">
                <a:extLst>
                  <a:ext uri="{FF2B5EF4-FFF2-40B4-BE49-F238E27FC236}">
                    <a16:creationId xmlns:a16="http://schemas.microsoft.com/office/drawing/2014/main" id="{2E932BE1-ED1E-4B47-8120-1B142ABBF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2" y="1961"/>
                <a:ext cx="2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11" name="Rectangle 429">
                <a:extLst>
                  <a:ext uri="{FF2B5EF4-FFF2-40B4-BE49-F238E27FC236}">
                    <a16:creationId xmlns:a16="http://schemas.microsoft.com/office/drawing/2014/main" id="{4BCD6902-A1AC-438A-8906-9D43AE78CB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4" y="196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12" name="Rectangle 430">
                <a:extLst>
                  <a:ext uri="{FF2B5EF4-FFF2-40B4-BE49-F238E27FC236}">
                    <a16:creationId xmlns:a16="http://schemas.microsoft.com/office/drawing/2014/main" id="{3B4EF2A8-D436-4092-A896-E2E5B70D5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2" y="1961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13" name="Rectangle 431">
                <a:extLst>
                  <a:ext uri="{FF2B5EF4-FFF2-40B4-BE49-F238E27FC236}">
                    <a16:creationId xmlns:a16="http://schemas.microsoft.com/office/drawing/2014/main" id="{4348ABC1-83C8-4FAE-B62C-C8FCAFDD1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" y="1961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14" name="Rectangle 432">
                <a:extLst>
                  <a:ext uri="{FF2B5EF4-FFF2-40B4-BE49-F238E27FC236}">
                    <a16:creationId xmlns:a16="http://schemas.microsoft.com/office/drawing/2014/main" id="{D6BB3DF3-6192-45CF-B1F4-46AE1185D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" y="1961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15" name="Rectangle 433">
                <a:extLst>
                  <a:ext uri="{FF2B5EF4-FFF2-40B4-BE49-F238E27FC236}">
                    <a16:creationId xmlns:a16="http://schemas.microsoft.com/office/drawing/2014/main" id="{3945DFB8-9A63-4B8C-A5EC-49FB38589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" y="1961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16" name="Rectangle 434">
                <a:extLst>
                  <a:ext uri="{FF2B5EF4-FFF2-40B4-BE49-F238E27FC236}">
                    <a16:creationId xmlns:a16="http://schemas.microsoft.com/office/drawing/2014/main" id="{A44529C5-FF8D-4627-99BA-4C7F748FD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" y="196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17" name="Rectangle 435">
                <a:extLst>
                  <a:ext uri="{FF2B5EF4-FFF2-40B4-BE49-F238E27FC236}">
                    <a16:creationId xmlns:a16="http://schemas.microsoft.com/office/drawing/2014/main" id="{EA2735BA-ECCA-4EE3-9120-49904D7AA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" y="1961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18" name="Rectangle 436">
                <a:extLst>
                  <a:ext uri="{FF2B5EF4-FFF2-40B4-BE49-F238E27FC236}">
                    <a16:creationId xmlns:a16="http://schemas.microsoft.com/office/drawing/2014/main" id="{E47BCA83-E6DB-40AD-B1C7-98B1A1A7D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" y="1961"/>
                <a:ext cx="4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&amp;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19" name="Rectangle 437">
                <a:extLst>
                  <a:ext uri="{FF2B5EF4-FFF2-40B4-BE49-F238E27FC236}">
                    <a16:creationId xmlns:a16="http://schemas.microsoft.com/office/drawing/2014/main" id="{FF93D41F-1E98-40C9-8FFB-F59FFE4179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1961"/>
                <a:ext cx="4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20" name="Rectangle 438">
                <a:extLst>
                  <a:ext uri="{FF2B5EF4-FFF2-40B4-BE49-F238E27FC236}">
                    <a16:creationId xmlns:a16="http://schemas.microsoft.com/office/drawing/2014/main" id="{40E24926-DBE4-4ABD-A8EC-02BD806F7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" y="196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21" name="Rectangle 439">
                <a:extLst>
                  <a:ext uri="{FF2B5EF4-FFF2-40B4-BE49-F238E27FC236}">
                    <a16:creationId xmlns:a16="http://schemas.microsoft.com/office/drawing/2014/main" id="{8A3A0864-791A-4F59-A9FE-4524338D3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5" y="1961"/>
                <a:ext cx="5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22" name="Rectangle 440">
                <a:extLst>
                  <a:ext uri="{FF2B5EF4-FFF2-40B4-BE49-F238E27FC236}">
                    <a16:creationId xmlns:a16="http://schemas.microsoft.com/office/drawing/2014/main" id="{F75C9FA0-1235-43DB-BDD3-8CACE7372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" y="1961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23" name="Rectangle 441">
                <a:extLst>
                  <a:ext uri="{FF2B5EF4-FFF2-40B4-BE49-F238E27FC236}">
                    <a16:creationId xmlns:a16="http://schemas.microsoft.com/office/drawing/2014/main" id="{FD511CED-38AC-4304-8A5E-7497AF456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1" y="1961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24" name="Rectangle 442">
                <a:extLst>
                  <a:ext uri="{FF2B5EF4-FFF2-40B4-BE49-F238E27FC236}">
                    <a16:creationId xmlns:a16="http://schemas.microsoft.com/office/drawing/2014/main" id="{2E2ABF0B-77A1-471A-BB4F-8F3D6437F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1" y="1961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25" name="Rectangle 443">
                <a:extLst>
                  <a:ext uri="{FF2B5EF4-FFF2-40B4-BE49-F238E27FC236}">
                    <a16:creationId xmlns:a16="http://schemas.microsoft.com/office/drawing/2014/main" id="{6E2ED1CF-CBC1-4541-9628-23EBF5DA7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2" y="1961"/>
                <a:ext cx="40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26" name="Rectangle 444">
                <a:extLst>
                  <a:ext uri="{FF2B5EF4-FFF2-40B4-BE49-F238E27FC236}">
                    <a16:creationId xmlns:a16="http://schemas.microsoft.com/office/drawing/2014/main" id="{158DB555-73AC-45B0-A8D6-3D73CE2EF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3" y="1961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27" name="Rectangle 445">
                <a:extLst>
                  <a:ext uri="{FF2B5EF4-FFF2-40B4-BE49-F238E27FC236}">
                    <a16:creationId xmlns:a16="http://schemas.microsoft.com/office/drawing/2014/main" id="{D8F79DC5-3879-4F6A-9B97-2EA5C50EA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6" y="1961"/>
                <a:ext cx="5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28" name="Rectangle 446">
                <a:extLst>
                  <a:ext uri="{FF2B5EF4-FFF2-40B4-BE49-F238E27FC236}">
                    <a16:creationId xmlns:a16="http://schemas.microsoft.com/office/drawing/2014/main" id="{E93275DD-7E4D-4B3F-A1D8-989C92FA6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7" y="1961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29" name="Rectangle 447">
                <a:extLst>
                  <a:ext uri="{FF2B5EF4-FFF2-40B4-BE49-F238E27FC236}">
                    <a16:creationId xmlns:a16="http://schemas.microsoft.com/office/drawing/2014/main" id="{465BD289-C25A-44BE-BF00-71C593CED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1961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X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30" name="Rectangle 448">
                <a:extLst>
                  <a:ext uri="{FF2B5EF4-FFF2-40B4-BE49-F238E27FC236}">
                    <a16:creationId xmlns:a16="http://schemas.microsoft.com/office/drawing/2014/main" id="{3AF3E040-DEDD-4F66-BAAB-CC5E5D9915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4" y="196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31" name="Rectangle 449">
                <a:extLst>
                  <a:ext uri="{FF2B5EF4-FFF2-40B4-BE49-F238E27FC236}">
                    <a16:creationId xmlns:a16="http://schemas.microsoft.com/office/drawing/2014/main" id="{F0267094-EC5B-4C15-BAFB-BC6472FDE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3" y="1961"/>
                <a:ext cx="2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32" name="Rectangle 450">
                <a:extLst>
                  <a:ext uri="{FF2B5EF4-FFF2-40B4-BE49-F238E27FC236}">
                    <a16:creationId xmlns:a16="http://schemas.microsoft.com/office/drawing/2014/main" id="{758E3A0B-B38D-4E50-AF2C-1888D8093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4" y="1961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33" name="Rectangle 451">
                <a:extLst>
                  <a:ext uri="{FF2B5EF4-FFF2-40B4-BE49-F238E27FC236}">
                    <a16:creationId xmlns:a16="http://schemas.microsoft.com/office/drawing/2014/main" id="{88A9B667-E8B9-47C8-B7D8-8DC5B221B4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1" y="1961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34" name="Rectangle 452">
                <a:extLst>
                  <a:ext uri="{FF2B5EF4-FFF2-40B4-BE49-F238E27FC236}">
                    <a16:creationId xmlns:a16="http://schemas.microsoft.com/office/drawing/2014/main" id="{365A51FF-9EE6-4014-A78A-C9F3A020A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196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35" name="Rectangle 453">
                <a:extLst>
                  <a:ext uri="{FF2B5EF4-FFF2-40B4-BE49-F238E27FC236}">
                    <a16:creationId xmlns:a16="http://schemas.microsoft.com/office/drawing/2014/main" id="{91E57B35-3D65-4DF9-A272-9011D269E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2" y="1961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36" name="Rectangle 454">
                <a:extLst>
                  <a:ext uri="{FF2B5EF4-FFF2-40B4-BE49-F238E27FC236}">
                    <a16:creationId xmlns:a16="http://schemas.microsoft.com/office/drawing/2014/main" id="{486B3C88-7E60-4FB9-ABBB-2B59808DE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7" y="1961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37" name="Rectangle 455">
                <a:extLst>
                  <a:ext uri="{FF2B5EF4-FFF2-40B4-BE49-F238E27FC236}">
                    <a16:creationId xmlns:a16="http://schemas.microsoft.com/office/drawing/2014/main" id="{8C2BE7A3-0290-4779-9A67-3BA6341A2E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8" y="196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38" name="Rectangle 456">
                <a:extLst>
                  <a:ext uri="{FF2B5EF4-FFF2-40B4-BE49-F238E27FC236}">
                    <a16:creationId xmlns:a16="http://schemas.microsoft.com/office/drawing/2014/main" id="{CC04693F-0112-4E87-AA91-B0F79DE2B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" y="196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39" name="Rectangle 457">
                <a:extLst>
                  <a:ext uri="{FF2B5EF4-FFF2-40B4-BE49-F238E27FC236}">
                    <a16:creationId xmlns:a16="http://schemas.microsoft.com/office/drawing/2014/main" id="{3BFE7115-507E-4D62-9DCA-40737FDDDA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196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40" name="Rectangle 458">
                <a:extLst>
                  <a:ext uri="{FF2B5EF4-FFF2-40B4-BE49-F238E27FC236}">
                    <a16:creationId xmlns:a16="http://schemas.microsoft.com/office/drawing/2014/main" id="{38508298-04CA-4A5A-884F-DF1CD968D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1" y="1961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41" name="Rectangle 459">
                <a:extLst>
                  <a:ext uri="{FF2B5EF4-FFF2-40B4-BE49-F238E27FC236}">
                    <a16:creationId xmlns:a16="http://schemas.microsoft.com/office/drawing/2014/main" id="{6B6F30D4-85A7-484F-B23A-8CFE69A914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3" y="1961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42" name="Rectangle 460">
                <a:extLst>
                  <a:ext uri="{FF2B5EF4-FFF2-40B4-BE49-F238E27FC236}">
                    <a16:creationId xmlns:a16="http://schemas.microsoft.com/office/drawing/2014/main" id="{77870E7B-34AC-441F-A042-9C89716F5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9" y="196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43" name="Rectangle 461">
                <a:extLst>
                  <a:ext uri="{FF2B5EF4-FFF2-40B4-BE49-F238E27FC236}">
                    <a16:creationId xmlns:a16="http://schemas.microsoft.com/office/drawing/2014/main" id="{92BF974B-5303-4E24-A172-B196663084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6" y="1961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44" name="Rectangle 462">
                <a:extLst>
                  <a:ext uri="{FF2B5EF4-FFF2-40B4-BE49-F238E27FC236}">
                    <a16:creationId xmlns:a16="http://schemas.microsoft.com/office/drawing/2014/main" id="{E70706C8-D54C-4617-BD55-D8B80087B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1" y="1961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45" name="Rectangle 463">
                <a:extLst>
                  <a:ext uri="{FF2B5EF4-FFF2-40B4-BE49-F238E27FC236}">
                    <a16:creationId xmlns:a16="http://schemas.microsoft.com/office/drawing/2014/main" id="{178724B3-0F55-45F5-A5AE-9F31310DC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3" y="1961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46" name="Rectangle 464">
                <a:extLst>
                  <a:ext uri="{FF2B5EF4-FFF2-40B4-BE49-F238E27FC236}">
                    <a16:creationId xmlns:a16="http://schemas.microsoft.com/office/drawing/2014/main" id="{2AB291D8-9338-499B-A17C-62D2303A6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8" y="196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47" name="Rectangle 465">
                <a:extLst>
                  <a:ext uri="{FF2B5EF4-FFF2-40B4-BE49-F238E27FC236}">
                    <a16:creationId xmlns:a16="http://schemas.microsoft.com/office/drawing/2014/main" id="{5558EE3E-AE33-4CAB-855A-2567C52AF7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5" y="196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48" name="Rectangle 466">
                <a:extLst>
                  <a:ext uri="{FF2B5EF4-FFF2-40B4-BE49-F238E27FC236}">
                    <a16:creationId xmlns:a16="http://schemas.microsoft.com/office/drawing/2014/main" id="{4F7B744F-24ED-4F48-8844-3F7FD7B56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4" y="1961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49" name="Rectangle 467">
                <a:extLst>
                  <a:ext uri="{FF2B5EF4-FFF2-40B4-BE49-F238E27FC236}">
                    <a16:creationId xmlns:a16="http://schemas.microsoft.com/office/drawing/2014/main" id="{36952023-7CDA-4FA6-BA62-C81578111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1961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50" name="Rectangle 468">
                <a:extLst>
                  <a:ext uri="{FF2B5EF4-FFF2-40B4-BE49-F238E27FC236}">
                    <a16:creationId xmlns:a16="http://schemas.microsoft.com/office/drawing/2014/main" id="{D8405FBF-77DB-48DC-A7F3-F88CF1AC4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9" y="196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51" name="Rectangle 469">
                <a:extLst>
                  <a:ext uri="{FF2B5EF4-FFF2-40B4-BE49-F238E27FC236}">
                    <a16:creationId xmlns:a16="http://schemas.microsoft.com/office/drawing/2014/main" id="{CCFB5144-0137-45B4-B76E-8A14CA03F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196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6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52" name="Rectangle 470">
                <a:extLst>
                  <a:ext uri="{FF2B5EF4-FFF2-40B4-BE49-F238E27FC236}">
                    <a16:creationId xmlns:a16="http://schemas.microsoft.com/office/drawing/2014/main" id="{FA2C97DD-B1D1-41E0-B937-C151F8412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5" y="196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4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53" name="Rectangle 471">
                <a:extLst>
                  <a:ext uri="{FF2B5EF4-FFF2-40B4-BE49-F238E27FC236}">
                    <a16:creationId xmlns:a16="http://schemas.microsoft.com/office/drawing/2014/main" id="{4E817A23-80CF-4ADC-91D6-87AC8472FF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3" y="196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54" name="Rectangle 472">
                <a:extLst>
                  <a:ext uri="{FF2B5EF4-FFF2-40B4-BE49-F238E27FC236}">
                    <a16:creationId xmlns:a16="http://schemas.microsoft.com/office/drawing/2014/main" id="{3E9D5FCA-56B3-4242-AA9F-F0FAB84B6C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0" y="1961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55" name="Rectangle 473">
                <a:extLst>
                  <a:ext uri="{FF2B5EF4-FFF2-40B4-BE49-F238E27FC236}">
                    <a16:creationId xmlns:a16="http://schemas.microsoft.com/office/drawing/2014/main" id="{FEE0C693-475C-4B65-B974-158FCA6B9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0" y="1961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56" name="Rectangle 474">
                <a:extLst>
                  <a:ext uri="{FF2B5EF4-FFF2-40B4-BE49-F238E27FC236}">
                    <a16:creationId xmlns:a16="http://schemas.microsoft.com/office/drawing/2014/main" id="{0CCFA93A-1FC8-45C3-844E-09C0991A8B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9" y="1961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57" name="Rectangle 475">
                <a:extLst>
                  <a:ext uri="{FF2B5EF4-FFF2-40B4-BE49-F238E27FC236}">
                    <a16:creationId xmlns:a16="http://schemas.microsoft.com/office/drawing/2014/main" id="{A4641A64-44B0-47B0-836B-CD22B4B45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9" y="196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58" name="Rectangle 476">
                <a:extLst>
                  <a:ext uri="{FF2B5EF4-FFF2-40B4-BE49-F238E27FC236}">
                    <a16:creationId xmlns:a16="http://schemas.microsoft.com/office/drawing/2014/main" id="{278429AB-8C9D-4EDC-9B53-5C0C50ECC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6" y="196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59" name="Rectangle 477">
                <a:extLst>
                  <a:ext uri="{FF2B5EF4-FFF2-40B4-BE49-F238E27FC236}">
                    <a16:creationId xmlns:a16="http://schemas.microsoft.com/office/drawing/2014/main" id="{43777EE2-9228-4838-8A52-B2F8D796F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4" y="1961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60" name="Rectangle 478">
                <a:extLst>
                  <a:ext uri="{FF2B5EF4-FFF2-40B4-BE49-F238E27FC236}">
                    <a16:creationId xmlns:a16="http://schemas.microsoft.com/office/drawing/2014/main" id="{67066BD5-E0FF-4E90-98CF-5121FAA883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" y="196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61" name="Rectangle 479">
                <a:extLst>
                  <a:ext uri="{FF2B5EF4-FFF2-40B4-BE49-F238E27FC236}">
                    <a16:creationId xmlns:a16="http://schemas.microsoft.com/office/drawing/2014/main" id="{DD0CB637-3883-4A0C-BB6F-E2165FDCA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1961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62" name="Rectangle 480">
                <a:extLst>
                  <a:ext uri="{FF2B5EF4-FFF2-40B4-BE49-F238E27FC236}">
                    <a16:creationId xmlns:a16="http://schemas.microsoft.com/office/drawing/2014/main" id="{DF02B9EB-4A76-4908-91BD-9E3849427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7" y="196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63" name="Rectangle 481">
                <a:extLst>
                  <a:ext uri="{FF2B5EF4-FFF2-40B4-BE49-F238E27FC236}">
                    <a16:creationId xmlns:a16="http://schemas.microsoft.com/office/drawing/2014/main" id="{7E4DB5EF-E4A7-4901-80DF-76ADC2651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5" y="196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64" name="Rectangle 482">
                <a:extLst>
                  <a:ext uri="{FF2B5EF4-FFF2-40B4-BE49-F238E27FC236}">
                    <a16:creationId xmlns:a16="http://schemas.microsoft.com/office/drawing/2014/main" id="{71992CEE-56EC-4E4D-9FD2-7C0F9EAA2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" y="1961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65" name="Rectangle 483">
                <a:extLst>
                  <a:ext uri="{FF2B5EF4-FFF2-40B4-BE49-F238E27FC236}">
                    <a16:creationId xmlns:a16="http://schemas.microsoft.com/office/drawing/2014/main" id="{38617A1F-77C6-4870-810F-19866546E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7" y="1961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66" name="Rectangle 484">
                <a:extLst>
                  <a:ext uri="{FF2B5EF4-FFF2-40B4-BE49-F238E27FC236}">
                    <a16:creationId xmlns:a16="http://schemas.microsoft.com/office/drawing/2014/main" id="{7B2CEFFF-8A00-45AF-8D28-EB1FD7587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7" y="1961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67" name="Rectangle 485">
                <a:extLst>
                  <a:ext uri="{FF2B5EF4-FFF2-40B4-BE49-F238E27FC236}">
                    <a16:creationId xmlns:a16="http://schemas.microsoft.com/office/drawing/2014/main" id="{0A7DD8BA-E8CE-45D4-83A1-50C4458F7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8" y="1961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68" name="Rectangle 486">
                <a:extLst>
                  <a:ext uri="{FF2B5EF4-FFF2-40B4-BE49-F238E27FC236}">
                    <a16:creationId xmlns:a16="http://schemas.microsoft.com/office/drawing/2014/main" id="{45440505-A835-4273-895E-C40D8EC6D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8" y="196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69" name="Rectangle 487">
                <a:extLst>
                  <a:ext uri="{FF2B5EF4-FFF2-40B4-BE49-F238E27FC236}">
                    <a16:creationId xmlns:a16="http://schemas.microsoft.com/office/drawing/2014/main" id="{BDF631FD-5944-4CFA-BA6F-45AC8A11B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5" y="1961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70" name="Rectangle 488">
                <a:extLst>
                  <a:ext uri="{FF2B5EF4-FFF2-40B4-BE49-F238E27FC236}">
                    <a16:creationId xmlns:a16="http://schemas.microsoft.com/office/drawing/2014/main" id="{3EB06AB9-A188-400F-ADE1-6FDC3823EB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9" y="196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71" name="Rectangle 489">
                <a:extLst>
                  <a:ext uri="{FF2B5EF4-FFF2-40B4-BE49-F238E27FC236}">
                    <a16:creationId xmlns:a16="http://schemas.microsoft.com/office/drawing/2014/main" id="{E7DA719D-66E7-48B8-8D07-0787DB594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2001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72" name="Rectangle 490">
                <a:extLst>
                  <a:ext uri="{FF2B5EF4-FFF2-40B4-BE49-F238E27FC236}">
                    <a16:creationId xmlns:a16="http://schemas.microsoft.com/office/drawing/2014/main" id="{5995E4BB-9B76-40A7-8B3B-315860B1B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2" y="2001"/>
                <a:ext cx="40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73" name="Rectangle 491">
                <a:extLst>
                  <a:ext uri="{FF2B5EF4-FFF2-40B4-BE49-F238E27FC236}">
                    <a16:creationId xmlns:a16="http://schemas.microsoft.com/office/drawing/2014/main" id="{22231B43-6E14-4EC5-9A77-E03828B96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" y="2001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74" name="Rectangle 492">
                <a:extLst>
                  <a:ext uri="{FF2B5EF4-FFF2-40B4-BE49-F238E27FC236}">
                    <a16:creationId xmlns:a16="http://schemas.microsoft.com/office/drawing/2014/main" id="{99B237A8-5E44-4F2C-9492-209CFF611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" y="2001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75" name="Rectangle 493">
                <a:extLst>
                  <a:ext uri="{FF2B5EF4-FFF2-40B4-BE49-F238E27FC236}">
                    <a16:creationId xmlns:a16="http://schemas.microsoft.com/office/drawing/2014/main" id="{CE0B1B34-D193-48E9-8BD2-560411298D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" y="2001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76" name="Rectangle 494">
                <a:extLst>
                  <a:ext uri="{FF2B5EF4-FFF2-40B4-BE49-F238E27FC236}">
                    <a16:creationId xmlns:a16="http://schemas.microsoft.com/office/drawing/2014/main" id="{D7D8B175-FEC5-4783-A97E-E4146DDDD1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3" y="2001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77" name="Rectangle 495">
                <a:extLst>
                  <a:ext uri="{FF2B5EF4-FFF2-40B4-BE49-F238E27FC236}">
                    <a16:creationId xmlns:a16="http://schemas.microsoft.com/office/drawing/2014/main" id="{FEAA2DA5-7E63-465C-A4C5-92AA42CE8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5" y="2001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78" name="Rectangle 496">
                <a:extLst>
                  <a:ext uri="{FF2B5EF4-FFF2-40B4-BE49-F238E27FC236}">
                    <a16:creationId xmlns:a16="http://schemas.microsoft.com/office/drawing/2014/main" id="{BEC63FB6-E901-453D-A507-750C131B2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0" y="2001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79" name="Rectangle 497">
                <a:extLst>
                  <a:ext uri="{FF2B5EF4-FFF2-40B4-BE49-F238E27FC236}">
                    <a16:creationId xmlns:a16="http://schemas.microsoft.com/office/drawing/2014/main" id="{13C874AF-BCC9-4632-AAEC-1D305160D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4" y="200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80" name="Rectangle 498">
                <a:extLst>
                  <a:ext uri="{FF2B5EF4-FFF2-40B4-BE49-F238E27FC236}">
                    <a16:creationId xmlns:a16="http://schemas.microsoft.com/office/drawing/2014/main" id="{D1C48423-EACC-4ECD-993F-A3259BCAA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" y="2001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81" name="Rectangle 499">
                <a:extLst>
                  <a:ext uri="{FF2B5EF4-FFF2-40B4-BE49-F238E27FC236}">
                    <a16:creationId xmlns:a16="http://schemas.microsoft.com/office/drawing/2014/main" id="{72141724-007E-404C-89B3-23109447B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" y="2001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82" name="Rectangle 500">
                <a:extLst>
                  <a:ext uri="{FF2B5EF4-FFF2-40B4-BE49-F238E27FC236}">
                    <a16:creationId xmlns:a16="http://schemas.microsoft.com/office/drawing/2014/main" id="{FF79CEEA-F185-4412-B8D7-D6016A1F00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2" y="2001"/>
                <a:ext cx="5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83" name="Rectangle 501">
                <a:extLst>
                  <a:ext uri="{FF2B5EF4-FFF2-40B4-BE49-F238E27FC236}">
                    <a16:creationId xmlns:a16="http://schemas.microsoft.com/office/drawing/2014/main" id="{1C332A1D-DF90-4914-9325-B407A5B68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" y="2001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84" name="Rectangle 502">
                <a:extLst>
                  <a:ext uri="{FF2B5EF4-FFF2-40B4-BE49-F238E27FC236}">
                    <a16:creationId xmlns:a16="http://schemas.microsoft.com/office/drawing/2014/main" id="{A643F66A-B1BB-4D60-9B27-6FF12EF39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" y="2001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85" name="Rectangle 503">
                <a:extLst>
                  <a:ext uri="{FF2B5EF4-FFF2-40B4-BE49-F238E27FC236}">
                    <a16:creationId xmlns:a16="http://schemas.microsoft.com/office/drawing/2014/main" id="{8FB9221C-2CE0-47D4-AD42-4C9B2FDDD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7" y="2001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86" name="Rectangle 504">
                <a:extLst>
                  <a:ext uri="{FF2B5EF4-FFF2-40B4-BE49-F238E27FC236}">
                    <a16:creationId xmlns:a16="http://schemas.microsoft.com/office/drawing/2014/main" id="{B44BD839-E713-45E8-BC84-95BEEA6E0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" y="2001"/>
                <a:ext cx="40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87" name="Rectangle 505">
                <a:extLst>
                  <a:ext uri="{FF2B5EF4-FFF2-40B4-BE49-F238E27FC236}">
                    <a16:creationId xmlns:a16="http://schemas.microsoft.com/office/drawing/2014/main" id="{AD120B22-22C7-48E5-8336-496E11E8E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3" y="2001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88" name="Rectangle 506">
                <a:extLst>
                  <a:ext uri="{FF2B5EF4-FFF2-40B4-BE49-F238E27FC236}">
                    <a16:creationId xmlns:a16="http://schemas.microsoft.com/office/drawing/2014/main" id="{C8533A27-69F4-4217-A4C8-360ABD9A5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8" y="2001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89" name="Rectangle 507">
                <a:extLst>
                  <a:ext uri="{FF2B5EF4-FFF2-40B4-BE49-F238E27FC236}">
                    <a16:creationId xmlns:a16="http://schemas.microsoft.com/office/drawing/2014/main" id="{18C73306-2AB2-4B8E-8731-7526A4B8D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" y="2001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90" name="Rectangle 508">
                <a:extLst>
                  <a:ext uri="{FF2B5EF4-FFF2-40B4-BE49-F238E27FC236}">
                    <a16:creationId xmlns:a16="http://schemas.microsoft.com/office/drawing/2014/main" id="{990741ED-CC8E-4B31-8E45-380EF77128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" y="2001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91" name="Rectangle 509">
                <a:extLst>
                  <a:ext uri="{FF2B5EF4-FFF2-40B4-BE49-F238E27FC236}">
                    <a16:creationId xmlns:a16="http://schemas.microsoft.com/office/drawing/2014/main" id="{BB3C4C64-6ABD-4D21-9BCB-A4052D6117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204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92" name="Rectangle 510">
                <a:extLst>
                  <a:ext uri="{FF2B5EF4-FFF2-40B4-BE49-F238E27FC236}">
                    <a16:creationId xmlns:a16="http://schemas.microsoft.com/office/drawing/2014/main" id="{1486379D-8426-4A2D-A5C5-D26AE18BC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" y="2041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x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93" name="Rectangle 511">
                <a:extLst>
                  <a:ext uri="{FF2B5EF4-FFF2-40B4-BE49-F238E27FC236}">
                    <a16:creationId xmlns:a16="http://schemas.microsoft.com/office/drawing/2014/main" id="{A83736BC-5FEA-4C64-B945-5B89783A7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4" y="204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94" name="Rectangle 512">
                <a:extLst>
                  <a:ext uri="{FF2B5EF4-FFF2-40B4-BE49-F238E27FC236}">
                    <a16:creationId xmlns:a16="http://schemas.microsoft.com/office/drawing/2014/main" id="{7E7D2DD5-EC86-4169-B24C-57B9FD6EE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" y="2041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Q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95" name="Rectangle 513">
                <a:extLst>
                  <a:ext uri="{FF2B5EF4-FFF2-40B4-BE49-F238E27FC236}">
                    <a16:creationId xmlns:a16="http://schemas.microsoft.com/office/drawing/2014/main" id="{7A09900A-D7D8-4711-8727-8265C0878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" y="204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96" name="Rectangle 514">
                <a:extLst>
                  <a:ext uri="{FF2B5EF4-FFF2-40B4-BE49-F238E27FC236}">
                    <a16:creationId xmlns:a16="http://schemas.microsoft.com/office/drawing/2014/main" id="{6DA149A1-BF15-463F-9FF7-8D05C2D49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5" y="204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97" name="Rectangle 515">
                <a:extLst>
                  <a:ext uri="{FF2B5EF4-FFF2-40B4-BE49-F238E27FC236}">
                    <a16:creationId xmlns:a16="http://schemas.microsoft.com/office/drawing/2014/main" id="{8834CC63-B4EB-4D3F-84EB-9BD134E93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" y="2041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98" name="Rectangle 516">
                <a:extLst>
                  <a:ext uri="{FF2B5EF4-FFF2-40B4-BE49-F238E27FC236}">
                    <a16:creationId xmlns:a16="http://schemas.microsoft.com/office/drawing/2014/main" id="{FEA61E52-F6B2-4BE1-A312-E9F457CCA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7" y="2041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99" name="Rectangle 517">
                <a:extLst>
                  <a:ext uri="{FF2B5EF4-FFF2-40B4-BE49-F238E27FC236}">
                    <a16:creationId xmlns:a16="http://schemas.microsoft.com/office/drawing/2014/main" id="{9EFE0AA2-2CC8-4BCC-8318-676E5C36C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" y="2041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00" name="Rectangle 518">
                <a:extLst>
                  <a:ext uri="{FF2B5EF4-FFF2-40B4-BE49-F238E27FC236}">
                    <a16:creationId xmlns:a16="http://schemas.microsoft.com/office/drawing/2014/main" id="{074471B0-B46A-4E9C-8B2C-8D19C9CA8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041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01" name="Rectangle 519">
                <a:extLst>
                  <a:ext uri="{FF2B5EF4-FFF2-40B4-BE49-F238E27FC236}">
                    <a16:creationId xmlns:a16="http://schemas.microsoft.com/office/drawing/2014/main" id="{520D69E3-C8AC-4E53-BB7C-C8C965E16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" y="2041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02" name="Rectangle 520">
                <a:extLst>
                  <a:ext uri="{FF2B5EF4-FFF2-40B4-BE49-F238E27FC236}">
                    <a16:creationId xmlns:a16="http://schemas.microsoft.com/office/drawing/2014/main" id="{ED875F8F-3CC5-407F-B61B-1FD440435B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3" y="2041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03" name="Rectangle 521">
                <a:extLst>
                  <a:ext uri="{FF2B5EF4-FFF2-40B4-BE49-F238E27FC236}">
                    <a16:creationId xmlns:a16="http://schemas.microsoft.com/office/drawing/2014/main" id="{FA12B8A2-68B4-4055-820C-B01415484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2" y="2041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04" name="Rectangle 522">
                <a:extLst>
                  <a:ext uri="{FF2B5EF4-FFF2-40B4-BE49-F238E27FC236}">
                    <a16:creationId xmlns:a16="http://schemas.microsoft.com/office/drawing/2014/main" id="{A3F811C8-9856-4717-A4BE-18D0E5BD6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204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05" name="Rectangle 523">
                <a:extLst>
                  <a:ext uri="{FF2B5EF4-FFF2-40B4-BE49-F238E27FC236}">
                    <a16:creationId xmlns:a16="http://schemas.microsoft.com/office/drawing/2014/main" id="{46BD9763-3138-4E31-BB6C-453749D6C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" y="204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06" name="Rectangle 524">
                <a:extLst>
                  <a:ext uri="{FF2B5EF4-FFF2-40B4-BE49-F238E27FC236}">
                    <a16:creationId xmlns:a16="http://schemas.microsoft.com/office/drawing/2014/main" id="{682CBBD6-4D3A-48FE-9E68-F53F1F50B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6" y="204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07" name="Rectangle 525">
                <a:extLst>
                  <a:ext uri="{FF2B5EF4-FFF2-40B4-BE49-F238E27FC236}">
                    <a16:creationId xmlns:a16="http://schemas.microsoft.com/office/drawing/2014/main" id="{D12E9023-C4CE-4F5F-842C-32A5E792E1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3" y="204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08" name="Rectangle 526">
                <a:extLst>
                  <a:ext uri="{FF2B5EF4-FFF2-40B4-BE49-F238E27FC236}">
                    <a16:creationId xmlns:a16="http://schemas.microsoft.com/office/drawing/2014/main" id="{FBFE7481-B623-4408-A46A-F38326755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0" y="2041"/>
                <a:ext cx="2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09" name="Rectangle 527">
                <a:extLst>
                  <a:ext uri="{FF2B5EF4-FFF2-40B4-BE49-F238E27FC236}">
                    <a16:creationId xmlns:a16="http://schemas.microsoft.com/office/drawing/2014/main" id="{2EA97715-4435-4E28-AD42-D0CB88491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" y="2041"/>
                <a:ext cx="2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10" name="Rectangle 528">
                <a:extLst>
                  <a:ext uri="{FF2B5EF4-FFF2-40B4-BE49-F238E27FC236}">
                    <a16:creationId xmlns:a16="http://schemas.microsoft.com/office/drawing/2014/main" id="{2B7F684A-C9E2-4285-AD57-D86F2C0A7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2041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11" name="Rectangle 529">
                <a:extLst>
                  <a:ext uri="{FF2B5EF4-FFF2-40B4-BE49-F238E27FC236}">
                    <a16:creationId xmlns:a16="http://schemas.microsoft.com/office/drawing/2014/main" id="{641367A9-CCA3-4E13-816F-5D4E4AE8F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9" y="2041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12" name="Rectangle 530">
                <a:extLst>
                  <a:ext uri="{FF2B5EF4-FFF2-40B4-BE49-F238E27FC236}">
                    <a16:creationId xmlns:a16="http://schemas.microsoft.com/office/drawing/2014/main" id="{CFC82F7C-4C07-44C1-9599-817B9BED4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" y="204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13" name="Rectangle 531">
                <a:extLst>
                  <a:ext uri="{FF2B5EF4-FFF2-40B4-BE49-F238E27FC236}">
                    <a16:creationId xmlns:a16="http://schemas.microsoft.com/office/drawing/2014/main" id="{B6DC1EF5-D9C4-4973-AFE5-4A00FE48C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9" y="204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14" name="Rectangle 532">
                <a:extLst>
                  <a:ext uri="{FF2B5EF4-FFF2-40B4-BE49-F238E27FC236}">
                    <a16:creationId xmlns:a16="http://schemas.microsoft.com/office/drawing/2014/main" id="{4E413F34-33E8-4E07-BD66-67B82711B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8" y="204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15" name="Rectangle 533">
                <a:extLst>
                  <a:ext uri="{FF2B5EF4-FFF2-40B4-BE49-F238E27FC236}">
                    <a16:creationId xmlns:a16="http://schemas.microsoft.com/office/drawing/2014/main" id="{75B3E46B-E8C9-495D-A221-4FADC63B4D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7" y="204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16" name="Rectangle 534">
                <a:extLst>
                  <a:ext uri="{FF2B5EF4-FFF2-40B4-BE49-F238E27FC236}">
                    <a16:creationId xmlns:a16="http://schemas.microsoft.com/office/drawing/2014/main" id="{6D90DDF0-FC2B-41A7-9552-73581F69B5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4" y="204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17" name="Rectangle 535">
                <a:extLst>
                  <a:ext uri="{FF2B5EF4-FFF2-40B4-BE49-F238E27FC236}">
                    <a16:creationId xmlns:a16="http://schemas.microsoft.com/office/drawing/2014/main" id="{94C12241-5380-4A9E-AACC-FF9A8825B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3" y="204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18" name="Rectangle 536">
                <a:extLst>
                  <a:ext uri="{FF2B5EF4-FFF2-40B4-BE49-F238E27FC236}">
                    <a16:creationId xmlns:a16="http://schemas.microsoft.com/office/drawing/2014/main" id="{100B3FFE-05E9-44B3-8F62-D62CA48F8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0" y="204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19" name="Rectangle 537">
                <a:extLst>
                  <a:ext uri="{FF2B5EF4-FFF2-40B4-BE49-F238E27FC236}">
                    <a16:creationId xmlns:a16="http://schemas.microsoft.com/office/drawing/2014/main" id="{D7F986B9-55B5-4E28-8CFE-465137061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9" y="2041"/>
                <a:ext cx="3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μ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20" name="Rectangle 538">
                <a:extLst>
                  <a:ext uri="{FF2B5EF4-FFF2-40B4-BE49-F238E27FC236}">
                    <a16:creationId xmlns:a16="http://schemas.microsoft.com/office/drawing/2014/main" id="{4455FE5F-A5FA-44DC-9168-1672883DFD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2041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21" name="Rectangle 539">
                <a:extLst>
                  <a:ext uri="{FF2B5EF4-FFF2-40B4-BE49-F238E27FC236}">
                    <a16:creationId xmlns:a16="http://schemas.microsoft.com/office/drawing/2014/main" id="{70E89872-DF25-4A56-8CFA-BB0D1980C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7" y="204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22" name="Rectangle 540">
                <a:extLst>
                  <a:ext uri="{FF2B5EF4-FFF2-40B4-BE49-F238E27FC236}">
                    <a16:creationId xmlns:a16="http://schemas.microsoft.com/office/drawing/2014/main" id="{1A30FC9C-1BE1-49E3-947C-A7F722171F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04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23" name="Rectangle 541">
                <a:extLst>
                  <a:ext uri="{FF2B5EF4-FFF2-40B4-BE49-F238E27FC236}">
                    <a16:creationId xmlns:a16="http://schemas.microsoft.com/office/drawing/2014/main" id="{869DFCCD-3D08-4133-8C50-F896F085E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204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24" name="Rectangle 542">
                <a:extLst>
                  <a:ext uri="{FF2B5EF4-FFF2-40B4-BE49-F238E27FC236}">
                    <a16:creationId xmlns:a16="http://schemas.microsoft.com/office/drawing/2014/main" id="{CA259293-2DC2-44F8-8825-839BCFCD9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204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25" name="Rectangle 543">
                <a:extLst>
                  <a:ext uri="{FF2B5EF4-FFF2-40B4-BE49-F238E27FC236}">
                    <a16:creationId xmlns:a16="http://schemas.microsoft.com/office/drawing/2014/main" id="{FE6537EB-08A4-4BBD-8BD4-8BF9C6A68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204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26" name="Rectangle 544">
                <a:extLst>
                  <a:ext uri="{FF2B5EF4-FFF2-40B4-BE49-F238E27FC236}">
                    <a16:creationId xmlns:a16="http://schemas.microsoft.com/office/drawing/2014/main" id="{1FB28297-FFD6-4A5C-A1BA-0ECE93F3C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204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27" name="Rectangle 545">
                <a:extLst>
                  <a:ext uri="{FF2B5EF4-FFF2-40B4-BE49-F238E27FC236}">
                    <a16:creationId xmlns:a16="http://schemas.microsoft.com/office/drawing/2014/main" id="{9E8C5894-722D-4533-8074-6E231264F0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208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28" name="Rectangle 546">
                <a:extLst>
                  <a:ext uri="{FF2B5EF4-FFF2-40B4-BE49-F238E27FC236}">
                    <a16:creationId xmlns:a16="http://schemas.microsoft.com/office/drawing/2014/main" id="{BC05B30C-D50D-4EF7-B3CC-85F2003E7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" y="208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29" name="Rectangle 547">
                <a:extLst>
                  <a:ext uri="{FF2B5EF4-FFF2-40B4-BE49-F238E27FC236}">
                    <a16:creationId xmlns:a16="http://schemas.microsoft.com/office/drawing/2014/main" id="{5BE09B21-234B-4DAA-9700-28AEA4DB1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4" y="208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30" name="Rectangle 548">
                <a:extLst>
                  <a:ext uri="{FF2B5EF4-FFF2-40B4-BE49-F238E27FC236}">
                    <a16:creationId xmlns:a16="http://schemas.microsoft.com/office/drawing/2014/main" id="{BC8A206D-9094-4E0E-91D1-CF76700B75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" y="2080"/>
                <a:ext cx="4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31" name="Rectangle 549">
                <a:extLst>
                  <a:ext uri="{FF2B5EF4-FFF2-40B4-BE49-F238E27FC236}">
                    <a16:creationId xmlns:a16="http://schemas.microsoft.com/office/drawing/2014/main" id="{AF470DBA-FBFF-4645-B2C8-0C45172153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" y="2080"/>
                <a:ext cx="5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32" name="Rectangle 550">
                <a:extLst>
                  <a:ext uri="{FF2B5EF4-FFF2-40B4-BE49-F238E27FC236}">
                    <a16:creationId xmlns:a16="http://schemas.microsoft.com/office/drawing/2014/main" id="{BD63B344-7993-42CC-91D8-11E45256F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08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33" name="Rectangle 551">
                <a:extLst>
                  <a:ext uri="{FF2B5EF4-FFF2-40B4-BE49-F238E27FC236}">
                    <a16:creationId xmlns:a16="http://schemas.microsoft.com/office/drawing/2014/main" id="{247A28E9-3B4D-4281-B43C-80CCB8E53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9" y="208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34" name="Rectangle 552">
                <a:extLst>
                  <a:ext uri="{FF2B5EF4-FFF2-40B4-BE49-F238E27FC236}">
                    <a16:creationId xmlns:a16="http://schemas.microsoft.com/office/drawing/2014/main" id="{9AAA2AAD-27DF-4928-AF01-C6CAB63E0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" y="2080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35" name="Rectangle 553">
                <a:extLst>
                  <a:ext uri="{FF2B5EF4-FFF2-40B4-BE49-F238E27FC236}">
                    <a16:creationId xmlns:a16="http://schemas.microsoft.com/office/drawing/2014/main" id="{55F313AD-22DE-4E00-99D8-A3D4E91CA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1" y="2080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36" name="Rectangle 554">
                <a:extLst>
                  <a:ext uri="{FF2B5EF4-FFF2-40B4-BE49-F238E27FC236}">
                    <a16:creationId xmlns:a16="http://schemas.microsoft.com/office/drawing/2014/main" id="{E53157C4-D002-4A27-93D8-CABC091A2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3" y="2080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37" name="Rectangle 555">
                <a:extLst>
                  <a:ext uri="{FF2B5EF4-FFF2-40B4-BE49-F238E27FC236}">
                    <a16:creationId xmlns:a16="http://schemas.microsoft.com/office/drawing/2014/main" id="{72E57D2C-6FCF-4647-B2B0-0974255B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2080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38" name="Rectangle 556">
                <a:extLst>
                  <a:ext uri="{FF2B5EF4-FFF2-40B4-BE49-F238E27FC236}">
                    <a16:creationId xmlns:a16="http://schemas.microsoft.com/office/drawing/2014/main" id="{D744E64B-8927-4535-BDBF-CBC26599BB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1" y="208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39" name="Rectangle 557">
                <a:extLst>
                  <a:ext uri="{FF2B5EF4-FFF2-40B4-BE49-F238E27FC236}">
                    <a16:creationId xmlns:a16="http://schemas.microsoft.com/office/drawing/2014/main" id="{F276B906-CC1B-4611-A38C-7F7CBFDCAF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0" y="208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40" name="Rectangle 558">
                <a:extLst>
                  <a:ext uri="{FF2B5EF4-FFF2-40B4-BE49-F238E27FC236}">
                    <a16:creationId xmlns:a16="http://schemas.microsoft.com/office/drawing/2014/main" id="{408EFAF7-CDF8-4F1A-8BC6-8EB3F5DD0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" y="208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41" name="Rectangle 559">
                <a:extLst>
                  <a:ext uri="{FF2B5EF4-FFF2-40B4-BE49-F238E27FC236}">
                    <a16:creationId xmlns:a16="http://schemas.microsoft.com/office/drawing/2014/main" id="{755DC03A-D44E-4AE2-9A53-DA09E0ED5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" y="208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42" name="Rectangle 560">
                <a:extLst>
                  <a:ext uri="{FF2B5EF4-FFF2-40B4-BE49-F238E27FC236}">
                    <a16:creationId xmlns:a16="http://schemas.microsoft.com/office/drawing/2014/main" id="{89A075D4-EE31-4430-BAF4-384978F3D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208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43" name="Rectangle 561">
                <a:extLst>
                  <a:ext uri="{FF2B5EF4-FFF2-40B4-BE49-F238E27FC236}">
                    <a16:creationId xmlns:a16="http://schemas.microsoft.com/office/drawing/2014/main" id="{FD39E497-2809-4E18-928F-A81DB1EC3D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6" y="208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44" name="Rectangle 562">
                <a:extLst>
                  <a:ext uri="{FF2B5EF4-FFF2-40B4-BE49-F238E27FC236}">
                    <a16:creationId xmlns:a16="http://schemas.microsoft.com/office/drawing/2014/main" id="{537006C1-13C6-4A9E-8C92-BE97B5B1D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5" y="208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45" name="Rectangle 563">
                <a:extLst>
                  <a:ext uri="{FF2B5EF4-FFF2-40B4-BE49-F238E27FC236}">
                    <a16:creationId xmlns:a16="http://schemas.microsoft.com/office/drawing/2014/main" id="{5F7EC39E-8F97-40E4-89AB-D4BDDCD23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2" y="208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46" name="Rectangle 564">
                <a:extLst>
                  <a:ext uri="{FF2B5EF4-FFF2-40B4-BE49-F238E27FC236}">
                    <a16:creationId xmlns:a16="http://schemas.microsoft.com/office/drawing/2014/main" id="{7BF113C8-EFA7-4520-B2B6-610B65E00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0" y="208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47" name="Rectangle 565">
                <a:extLst>
                  <a:ext uri="{FF2B5EF4-FFF2-40B4-BE49-F238E27FC236}">
                    <a16:creationId xmlns:a16="http://schemas.microsoft.com/office/drawing/2014/main" id="{6AB612BD-699D-4002-BE8A-3ECF6AF3D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8" y="2080"/>
                <a:ext cx="3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μ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48" name="Rectangle 566">
                <a:extLst>
                  <a:ext uri="{FF2B5EF4-FFF2-40B4-BE49-F238E27FC236}">
                    <a16:creationId xmlns:a16="http://schemas.microsoft.com/office/drawing/2014/main" id="{E771EDDC-E90E-487D-99A6-565329067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7" y="208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49" name="Rectangle 567">
                <a:extLst>
                  <a:ext uri="{FF2B5EF4-FFF2-40B4-BE49-F238E27FC236}">
                    <a16:creationId xmlns:a16="http://schemas.microsoft.com/office/drawing/2014/main" id="{8F2A43D6-4FC3-4540-A6AE-AB6091E47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7" y="208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50" name="Rectangle 568">
                <a:extLst>
                  <a:ext uri="{FF2B5EF4-FFF2-40B4-BE49-F238E27FC236}">
                    <a16:creationId xmlns:a16="http://schemas.microsoft.com/office/drawing/2014/main" id="{197F78FE-62FD-4215-A7F5-C8521516B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08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51" name="Rectangle 569">
                <a:extLst>
                  <a:ext uri="{FF2B5EF4-FFF2-40B4-BE49-F238E27FC236}">
                    <a16:creationId xmlns:a16="http://schemas.microsoft.com/office/drawing/2014/main" id="{01BB2461-FD26-4003-920B-DF95CCD48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208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52" name="Rectangle 570">
                <a:extLst>
                  <a:ext uri="{FF2B5EF4-FFF2-40B4-BE49-F238E27FC236}">
                    <a16:creationId xmlns:a16="http://schemas.microsoft.com/office/drawing/2014/main" id="{62DEC346-7425-45DE-9E1C-B85D2E12DF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208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53" name="Rectangle 571">
                <a:extLst>
                  <a:ext uri="{FF2B5EF4-FFF2-40B4-BE49-F238E27FC236}">
                    <a16:creationId xmlns:a16="http://schemas.microsoft.com/office/drawing/2014/main" id="{014EA765-99F4-4317-B42D-EC402153EF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208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54" name="Rectangle 572">
                <a:extLst>
                  <a:ext uri="{FF2B5EF4-FFF2-40B4-BE49-F238E27FC236}">
                    <a16:creationId xmlns:a16="http://schemas.microsoft.com/office/drawing/2014/main" id="{6262BA7E-20F6-412F-99D0-0271AF9ADD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208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55" name="Rectangle 573">
                <a:extLst>
                  <a:ext uri="{FF2B5EF4-FFF2-40B4-BE49-F238E27FC236}">
                    <a16:creationId xmlns:a16="http://schemas.microsoft.com/office/drawing/2014/main" id="{DBE1F74D-A713-48AD-B4EF-F4FCD461D3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2120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Q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56" name="Rectangle 574">
                <a:extLst>
                  <a:ext uri="{FF2B5EF4-FFF2-40B4-BE49-F238E27FC236}">
                    <a16:creationId xmlns:a16="http://schemas.microsoft.com/office/drawing/2014/main" id="{C879CA31-B353-48A8-B513-182DA5D5B3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" y="212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57" name="Rectangle 575">
                <a:extLst>
                  <a:ext uri="{FF2B5EF4-FFF2-40B4-BE49-F238E27FC236}">
                    <a16:creationId xmlns:a16="http://schemas.microsoft.com/office/drawing/2014/main" id="{95DFA5D0-0152-4A5E-9DCF-7FDC543779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2" y="212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58" name="Rectangle 576">
                <a:extLst>
                  <a:ext uri="{FF2B5EF4-FFF2-40B4-BE49-F238E27FC236}">
                    <a16:creationId xmlns:a16="http://schemas.microsoft.com/office/drawing/2014/main" id="{8C1C47A8-65F3-47EF-85BB-EBCEC7EA0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0" y="2120"/>
                <a:ext cx="4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59" name="Rectangle 577">
                <a:extLst>
                  <a:ext uri="{FF2B5EF4-FFF2-40B4-BE49-F238E27FC236}">
                    <a16:creationId xmlns:a16="http://schemas.microsoft.com/office/drawing/2014/main" id="{63EF23CF-D84D-4C44-B79A-02638D6911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6" y="2120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60" name="Rectangle 578">
                <a:extLst>
                  <a:ext uri="{FF2B5EF4-FFF2-40B4-BE49-F238E27FC236}">
                    <a16:creationId xmlns:a16="http://schemas.microsoft.com/office/drawing/2014/main" id="{37465720-87C5-4EBF-AAA9-8AD8F604E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" y="212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61" name="Rectangle 579">
                <a:extLst>
                  <a:ext uri="{FF2B5EF4-FFF2-40B4-BE49-F238E27FC236}">
                    <a16:creationId xmlns:a16="http://schemas.microsoft.com/office/drawing/2014/main" id="{830AB83E-AB49-4CCE-BB0B-155F6415F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2" y="2120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62" name="Rectangle 580">
                <a:extLst>
                  <a:ext uri="{FF2B5EF4-FFF2-40B4-BE49-F238E27FC236}">
                    <a16:creationId xmlns:a16="http://schemas.microsoft.com/office/drawing/2014/main" id="{02DBF8C3-6002-4C6C-B908-F16E3B2076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212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63" name="Rectangle 581">
                <a:extLst>
                  <a:ext uri="{FF2B5EF4-FFF2-40B4-BE49-F238E27FC236}">
                    <a16:creationId xmlns:a16="http://schemas.microsoft.com/office/drawing/2014/main" id="{2D6E8178-A8E7-40CF-A6C3-F0BE4EC2F2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" y="2120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64" name="Rectangle 582">
                <a:extLst>
                  <a:ext uri="{FF2B5EF4-FFF2-40B4-BE49-F238E27FC236}">
                    <a16:creationId xmlns:a16="http://schemas.microsoft.com/office/drawing/2014/main" id="{DF3A6B07-FC62-4C52-B555-A1921F8F9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" y="2120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65" name="Rectangle 583">
                <a:extLst>
                  <a:ext uri="{FF2B5EF4-FFF2-40B4-BE49-F238E27FC236}">
                    <a16:creationId xmlns:a16="http://schemas.microsoft.com/office/drawing/2014/main" id="{12822800-B9DD-47B2-9E21-A564E16EE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" y="212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66" name="Rectangle 584">
                <a:extLst>
                  <a:ext uri="{FF2B5EF4-FFF2-40B4-BE49-F238E27FC236}">
                    <a16:creationId xmlns:a16="http://schemas.microsoft.com/office/drawing/2014/main" id="{7C60B0B9-77DD-427A-A149-10D66EA90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8" y="212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67" name="Rectangle 585">
                <a:extLst>
                  <a:ext uri="{FF2B5EF4-FFF2-40B4-BE49-F238E27FC236}">
                    <a16:creationId xmlns:a16="http://schemas.microsoft.com/office/drawing/2014/main" id="{7EE2DD00-19ED-4F2E-B9FD-D5EF817A6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7" y="2120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68" name="Rectangle 586">
                <a:extLst>
                  <a:ext uri="{FF2B5EF4-FFF2-40B4-BE49-F238E27FC236}">
                    <a16:creationId xmlns:a16="http://schemas.microsoft.com/office/drawing/2014/main" id="{4E4A75D1-A349-42D4-A786-1C14EBC92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" y="2120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69" name="Rectangle 587">
                <a:extLst>
                  <a:ext uri="{FF2B5EF4-FFF2-40B4-BE49-F238E27FC236}">
                    <a16:creationId xmlns:a16="http://schemas.microsoft.com/office/drawing/2014/main" id="{F58AC66D-E0A9-4AD0-A460-0DA15BF94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" y="2120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70" name="Rectangle 588">
                <a:extLst>
                  <a:ext uri="{FF2B5EF4-FFF2-40B4-BE49-F238E27FC236}">
                    <a16:creationId xmlns:a16="http://schemas.microsoft.com/office/drawing/2014/main" id="{3B719975-5ECE-4A0F-B3C0-12BDA63BB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" y="2120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71" name="Rectangle 589">
                <a:extLst>
                  <a:ext uri="{FF2B5EF4-FFF2-40B4-BE49-F238E27FC236}">
                    <a16:creationId xmlns:a16="http://schemas.microsoft.com/office/drawing/2014/main" id="{8561DCF2-6A2B-4547-BD76-DA41E6317A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120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72" name="Rectangle 590">
                <a:extLst>
                  <a:ext uri="{FF2B5EF4-FFF2-40B4-BE49-F238E27FC236}">
                    <a16:creationId xmlns:a16="http://schemas.microsoft.com/office/drawing/2014/main" id="{6701EE35-3F1D-40CA-B4C0-4968ADD375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" y="212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73" name="Rectangle 591">
                <a:extLst>
                  <a:ext uri="{FF2B5EF4-FFF2-40B4-BE49-F238E27FC236}">
                    <a16:creationId xmlns:a16="http://schemas.microsoft.com/office/drawing/2014/main" id="{BC0DA87C-BB12-4CC9-8606-C077790D4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" y="212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74" name="Rectangle 592">
                <a:extLst>
                  <a:ext uri="{FF2B5EF4-FFF2-40B4-BE49-F238E27FC236}">
                    <a16:creationId xmlns:a16="http://schemas.microsoft.com/office/drawing/2014/main" id="{281309C8-FEE6-4F5D-A2CC-74E86B23D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" y="212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75" name="Rectangle 593">
                <a:extLst>
                  <a:ext uri="{FF2B5EF4-FFF2-40B4-BE49-F238E27FC236}">
                    <a16:creationId xmlns:a16="http://schemas.microsoft.com/office/drawing/2014/main" id="{E33D7159-D8A1-4985-A857-5AE6544DD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" y="212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76" name="Rectangle 594">
                <a:extLst>
                  <a:ext uri="{FF2B5EF4-FFF2-40B4-BE49-F238E27FC236}">
                    <a16:creationId xmlns:a16="http://schemas.microsoft.com/office/drawing/2014/main" id="{D846971A-16EF-4356-9813-251442780F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212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77" name="Rectangle 595">
                <a:extLst>
                  <a:ext uri="{FF2B5EF4-FFF2-40B4-BE49-F238E27FC236}">
                    <a16:creationId xmlns:a16="http://schemas.microsoft.com/office/drawing/2014/main" id="{D26EDA0B-A512-4C5A-8E38-9E6301935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6" y="212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78" name="Rectangle 596">
                <a:extLst>
                  <a:ext uri="{FF2B5EF4-FFF2-40B4-BE49-F238E27FC236}">
                    <a16:creationId xmlns:a16="http://schemas.microsoft.com/office/drawing/2014/main" id="{57A8CE32-FA78-4536-AE3D-0620A9CC3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5" y="212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79" name="Rectangle 597">
                <a:extLst>
                  <a:ext uri="{FF2B5EF4-FFF2-40B4-BE49-F238E27FC236}">
                    <a16:creationId xmlns:a16="http://schemas.microsoft.com/office/drawing/2014/main" id="{53209CBC-4E18-4B2F-8E65-8B776B0A0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2" y="212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80" name="Rectangle 598">
                <a:extLst>
                  <a:ext uri="{FF2B5EF4-FFF2-40B4-BE49-F238E27FC236}">
                    <a16:creationId xmlns:a16="http://schemas.microsoft.com/office/drawing/2014/main" id="{4E344161-8EAC-4394-8185-ED0466DF7D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0" y="212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81" name="Rectangle 599">
                <a:extLst>
                  <a:ext uri="{FF2B5EF4-FFF2-40B4-BE49-F238E27FC236}">
                    <a16:creationId xmlns:a16="http://schemas.microsoft.com/office/drawing/2014/main" id="{C5EDE1D7-94EC-4EDF-ADBD-4E81CB5F84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8" y="2120"/>
                <a:ext cx="3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μ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82" name="Rectangle 600">
                <a:extLst>
                  <a:ext uri="{FF2B5EF4-FFF2-40B4-BE49-F238E27FC236}">
                    <a16:creationId xmlns:a16="http://schemas.microsoft.com/office/drawing/2014/main" id="{DC20883A-07DC-445D-82DC-39B0C59BE5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7" y="212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83" name="Rectangle 601">
                <a:extLst>
                  <a:ext uri="{FF2B5EF4-FFF2-40B4-BE49-F238E27FC236}">
                    <a16:creationId xmlns:a16="http://schemas.microsoft.com/office/drawing/2014/main" id="{AC7E5111-AFC7-48E1-848B-FDDA018C6A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7" y="212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84" name="Rectangle 602">
                <a:extLst>
                  <a:ext uri="{FF2B5EF4-FFF2-40B4-BE49-F238E27FC236}">
                    <a16:creationId xmlns:a16="http://schemas.microsoft.com/office/drawing/2014/main" id="{D08E95A5-B1AD-4711-8D31-2FD32630C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12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85" name="Rectangle 603">
                <a:extLst>
                  <a:ext uri="{FF2B5EF4-FFF2-40B4-BE49-F238E27FC236}">
                    <a16:creationId xmlns:a16="http://schemas.microsoft.com/office/drawing/2014/main" id="{B36F6059-6714-47A3-AE5E-C00F32AA0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212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86" name="Rectangle 604">
                <a:extLst>
                  <a:ext uri="{FF2B5EF4-FFF2-40B4-BE49-F238E27FC236}">
                    <a16:creationId xmlns:a16="http://schemas.microsoft.com/office/drawing/2014/main" id="{AB5157EB-B348-451C-9FD0-BD9026DF5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212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87" name="Rectangle 605">
                <a:extLst>
                  <a:ext uri="{FF2B5EF4-FFF2-40B4-BE49-F238E27FC236}">
                    <a16:creationId xmlns:a16="http://schemas.microsoft.com/office/drawing/2014/main" id="{B0196B0D-5573-4A73-B8D5-35910A2088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212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88" name="Rectangle 606">
                <a:extLst>
                  <a:ext uri="{FF2B5EF4-FFF2-40B4-BE49-F238E27FC236}">
                    <a16:creationId xmlns:a16="http://schemas.microsoft.com/office/drawing/2014/main" id="{A9760FDA-9597-43BC-A5A4-37922AE50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212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" name="Group 808">
              <a:extLst>
                <a:ext uri="{FF2B5EF4-FFF2-40B4-BE49-F238E27FC236}">
                  <a16:creationId xmlns:a16="http://schemas.microsoft.com/office/drawing/2014/main" id="{38F1286A-2F69-4E7D-839F-6CDC25A786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" y="2160"/>
              <a:ext cx="1293" cy="490"/>
              <a:chOff x="1099" y="2160"/>
              <a:chExt cx="1293" cy="490"/>
            </a:xfrm>
            <a:grpFill/>
          </p:grpSpPr>
          <p:sp>
            <p:nvSpPr>
              <p:cNvPr id="1789" name="Rectangle 608">
                <a:extLst>
                  <a:ext uri="{FF2B5EF4-FFF2-40B4-BE49-F238E27FC236}">
                    <a16:creationId xmlns:a16="http://schemas.microsoft.com/office/drawing/2014/main" id="{C1B50BE4-E31E-4A79-91E6-C397490E6E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216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90" name="Rectangle 609">
                <a:extLst>
                  <a:ext uri="{FF2B5EF4-FFF2-40B4-BE49-F238E27FC236}">
                    <a16:creationId xmlns:a16="http://schemas.microsoft.com/office/drawing/2014/main" id="{09EF11F0-E17B-48BE-A714-9FFFD4292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" y="216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91" name="Rectangle 610">
                <a:extLst>
                  <a:ext uri="{FF2B5EF4-FFF2-40B4-BE49-F238E27FC236}">
                    <a16:creationId xmlns:a16="http://schemas.microsoft.com/office/drawing/2014/main" id="{189BF7F1-453F-42BD-B247-2F0E8972AE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4" y="216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92" name="Rectangle 611">
                <a:extLst>
                  <a:ext uri="{FF2B5EF4-FFF2-40B4-BE49-F238E27FC236}">
                    <a16:creationId xmlns:a16="http://schemas.microsoft.com/office/drawing/2014/main" id="{F44FF27E-E1F1-437A-883F-648E2D567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" y="2160"/>
                <a:ext cx="3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μ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93" name="Rectangle 612">
                <a:extLst>
                  <a:ext uri="{FF2B5EF4-FFF2-40B4-BE49-F238E27FC236}">
                    <a16:creationId xmlns:a16="http://schemas.microsoft.com/office/drawing/2014/main" id="{07407373-B9FF-40AD-A931-3E27D003B3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1" y="2160"/>
                <a:ext cx="5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94" name="Rectangle 613">
                <a:extLst>
                  <a:ext uri="{FF2B5EF4-FFF2-40B4-BE49-F238E27FC236}">
                    <a16:creationId xmlns:a16="http://schemas.microsoft.com/office/drawing/2014/main" id="{1BED20B0-73D3-471E-BB68-A7BE8ED28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" y="216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95" name="Rectangle 614">
                <a:extLst>
                  <a:ext uri="{FF2B5EF4-FFF2-40B4-BE49-F238E27FC236}">
                    <a16:creationId xmlns:a16="http://schemas.microsoft.com/office/drawing/2014/main" id="{AD54C6E0-F6DD-42E5-A5DB-05CF3A260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1" y="2160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96" name="Rectangle 615">
                <a:extLst>
                  <a:ext uri="{FF2B5EF4-FFF2-40B4-BE49-F238E27FC236}">
                    <a16:creationId xmlns:a16="http://schemas.microsoft.com/office/drawing/2014/main" id="{3E4102EC-7404-402F-A9CD-98C7792B73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" y="2160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97" name="Rectangle 616">
                <a:extLst>
                  <a:ext uri="{FF2B5EF4-FFF2-40B4-BE49-F238E27FC236}">
                    <a16:creationId xmlns:a16="http://schemas.microsoft.com/office/drawing/2014/main" id="{16EE7DE4-C7B8-40B5-A14C-5B7EBA2FA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" y="216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98" name="Rectangle 617">
                <a:extLst>
                  <a:ext uri="{FF2B5EF4-FFF2-40B4-BE49-F238E27FC236}">
                    <a16:creationId xmlns:a16="http://schemas.microsoft.com/office/drawing/2014/main" id="{62BFB0C5-2EFF-4F0C-A0A8-2678B0EA96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1" y="2160"/>
                <a:ext cx="4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99" name="Rectangle 618">
                <a:extLst>
                  <a:ext uri="{FF2B5EF4-FFF2-40B4-BE49-F238E27FC236}">
                    <a16:creationId xmlns:a16="http://schemas.microsoft.com/office/drawing/2014/main" id="{13AFBE09-6359-423F-9378-5FAABFA726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8" y="2160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00" name="Rectangle 619">
                <a:extLst>
                  <a:ext uri="{FF2B5EF4-FFF2-40B4-BE49-F238E27FC236}">
                    <a16:creationId xmlns:a16="http://schemas.microsoft.com/office/drawing/2014/main" id="{E0AF7DFA-D4CE-46A4-86FF-1151232CC4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" y="2160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01" name="Rectangle 620">
                <a:extLst>
                  <a:ext uri="{FF2B5EF4-FFF2-40B4-BE49-F238E27FC236}">
                    <a16:creationId xmlns:a16="http://schemas.microsoft.com/office/drawing/2014/main" id="{2099347B-674B-47A7-A370-5FE4CC7D7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5" y="216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02" name="Rectangle 621">
                <a:extLst>
                  <a:ext uri="{FF2B5EF4-FFF2-40B4-BE49-F238E27FC236}">
                    <a16:creationId xmlns:a16="http://schemas.microsoft.com/office/drawing/2014/main" id="{FB7A00C4-0FE8-4F1D-9594-212FBC9C5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4" y="2160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03" name="Rectangle 622">
                <a:extLst>
                  <a:ext uri="{FF2B5EF4-FFF2-40B4-BE49-F238E27FC236}">
                    <a16:creationId xmlns:a16="http://schemas.microsoft.com/office/drawing/2014/main" id="{FBA9D0C3-7DF3-465C-9E04-CBEAD1230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" y="2160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04" name="Rectangle 623">
                <a:extLst>
                  <a:ext uri="{FF2B5EF4-FFF2-40B4-BE49-F238E27FC236}">
                    <a16:creationId xmlns:a16="http://schemas.microsoft.com/office/drawing/2014/main" id="{65FC9A97-7514-4A25-955B-B6D11C99C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" y="216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05" name="Rectangle 624">
                <a:extLst>
                  <a:ext uri="{FF2B5EF4-FFF2-40B4-BE49-F238E27FC236}">
                    <a16:creationId xmlns:a16="http://schemas.microsoft.com/office/drawing/2014/main" id="{2FE221F9-0C17-4744-B12B-6C8DD339E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3" y="216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06" name="Rectangle 625">
                <a:extLst>
                  <a:ext uri="{FF2B5EF4-FFF2-40B4-BE49-F238E27FC236}">
                    <a16:creationId xmlns:a16="http://schemas.microsoft.com/office/drawing/2014/main" id="{57BF5707-BF65-49B4-ACFC-8F9734621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" y="2160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(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07" name="Rectangle 626">
                <a:extLst>
                  <a:ext uri="{FF2B5EF4-FFF2-40B4-BE49-F238E27FC236}">
                    <a16:creationId xmlns:a16="http://schemas.microsoft.com/office/drawing/2014/main" id="{7BBB280A-A2B9-4765-B169-713BCD528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" y="2160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08" name="Rectangle 627">
                <a:extLst>
                  <a:ext uri="{FF2B5EF4-FFF2-40B4-BE49-F238E27FC236}">
                    <a16:creationId xmlns:a16="http://schemas.microsoft.com/office/drawing/2014/main" id="{39F65AD8-BEC8-4B17-9775-099EDEDC1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8" y="216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09" name="Rectangle 628">
                <a:extLst>
                  <a:ext uri="{FF2B5EF4-FFF2-40B4-BE49-F238E27FC236}">
                    <a16:creationId xmlns:a16="http://schemas.microsoft.com/office/drawing/2014/main" id="{E1B104D6-D4ED-4F6D-9A83-5FD6F0FDCF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7" y="2160"/>
                <a:ext cx="4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10" name="Rectangle 629">
                <a:extLst>
                  <a:ext uri="{FF2B5EF4-FFF2-40B4-BE49-F238E27FC236}">
                    <a16:creationId xmlns:a16="http://schemas.microsoft.com/office/drawing/2014/main" id="{F97509CC-C45A-4E8F-83AD-61E1D7317E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" y="2160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)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11" name="Rectangle 630">
                <a:extLst>
                  <a:ext uri="{FF2B5EF4-FFF2-40B4-BE49-F238E27FC236}">
                    <a16:creationId xmlns:a16="http://schemas.microsoft.com/office/drawing/2014/main" id="{7443F3A8-25F5-4CBD-A0C4-65B45FE98A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" y="216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12" name="Rectangle 631">
                <a:extLst>
                  <a:ext uri="{FF2B5EF4-FFF2-40B4-BE49-F238E27FC236}">
                    <a16:creationId xmlns:a16="http://schemas.microsoft.com/office/drawing/2014/main" id="{03B3EF61-4809-4FBA-B58F-87E223908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1" y="216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13" name="Rectangle 632">
                <a:extLst>
                  <a:ext uri="{FF2B5EF4-FFF2-40B4-BE49-F238E27FC236}">
                    <a16:creationId xmlns:a16="http://schemas.microsoft.com/office/drawing/2014/main" id="{4CC39117-A400-4331-98D1-B2B3EB4BE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9" y="216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14" name="Rectangle 633">
                <a:extLst>
                  <a:ext uri="{FF2B5EF4-FFF2-40B4-BE49-F238E27FC236}">
                    <a16:creationId xmlns:a16="http://schemas.microsoft.com/office/drawing/2014/main" id="{81B4FC53-6E8F-4A23-A8BF-9C11876949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" y="216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15" name="Rectangle 634">
                <a:extLst>
                  <a:ext uri="{FF2B5EF4-FFF2-40B4-BE49-F238E27FC236}">
                    <a16:creationId xmlns:a16="http://schemas.microsoft.com/office/drawing/2014/main" id="{280E439F-46C8-4B07-8882-A08AC119BA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" y="216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16" name="Rectangle 635">
                <a:extLst>
                  <a:ext uri="{FF2B5EF4-FFF2-40B4-BE49-F238E27FC236}">
                    <a16:creationId xmlns:a16="http://schemas.microsoft.com/office/drawing/2014/main" id="{C2F1FBCB-BED3-4F67-A0F4-55844F4D1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3" y="216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17" name="Rectangle 636">
                <a:extLst>
                  <a:ext uri="{FF2B5EF4-FFF2-40B4-BE49-F238E27FC236}">
                    <a16:creationId xmlns:a16="http://schemas.microsoft.com/office/drawing/2014/main" id="{2CFD0C17-84C1-4E24-9C4E-C99A4132D7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1" y="2160"/>
                <a:ext cx="3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μ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18" name="Rectangle 637">
                <a:extLst>
                  <a:ext uri="{FF2B5EF4-FFF2-40B4-BE49-F238E27FC236}">
                    <a16:creationId xmlns:a16="http://schemas.microsoft.com/office/drawing/2014/main" id="{D95A606D-82FB-424C-A3F7-A70AB9568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216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19" name="Rectangle 638">
                <a:extLst>
                  <a:ext uri="{FF2B5EF4-FFF2-40B4-BE49-F238E27FC236}">
                    <a16:creationId xmlns:a16="http://schemas.microsoft.com/office/drawing/2014/main" id="{152995F4-5920-4A89-8D78-171F950B4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" y="216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20" name="Rectangle 639">
                <a:extLst>
                  <a:ext uri="{FF2B5EF4-FFF2-40B4-BE49-F238E27FC236}">
                    <a16:creationId xmlns:a16="http://schemas.microsoft.com/office/drawing/2014/main" id="{B2CD5C70-7F0C-47A0-9913-2C76C1353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16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21" name="Rectangle 640">
                <a:extLst>
                  <a:ext uri="{FF2B5EF4-FFF2-40B4-BE49-F238E27FC236}">
                    <a16:creationId xmlns:a16="http://schemas.microsoft.com/office/drawing/2014/main" id="{2057969F-2D27-48F0-B64F-ED5916D67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216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22" name="Rectangle 641">
                <a:extLst>
                  <a:ext uri="{FF2B5EF4-FFF2-40B4-BE49-F238E27FC236}">
                    <a16:creationId xmlns:a16="http://schemas.microsoft.com/office/drawing/2014/main" id="{086EE292-94CC-481B-BB70-846EB9EB3D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3" y="216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23" name="Rectangle 642">
                <a:extLst>
                  <a:ext uri="{FF2B5EF4-FFF2-40B4-BE49-F238E27FC236}">
                    <a16:creationId xmlns:a16="http://schemas.microsoft.com/office/drawing/2014/main" id="{2AFF30C3-0966-4E72-9C0E-671064347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216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24" name="Rectangle 643">
                <a:extLst>
                  <a:ext uri="{FF2B5EF4-FFF2-40B4-BE49-F238E27FC236}">
                    <a16:creationId xmlns:a16="http://schemas.microsoft.com/office/drawing/2014/main" id="{F4AD8351-AF28-49CB-A6D7-D1064EFD1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216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25" name="Rectangle 644">
                <a:extLst>
                  <a:ext uri="{FF2B5EF4-FFF2-40B4-BE49-F238E27FC236}">
                    <a16:creationId xmlns:a16="http://schemas.microsoft.com/office/drawing/2014/main" id="{F489EBAC-A7C4-45B9-86DA-DB3359EF9C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216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26" name="Rectangle 645">
                <a:extLst>
                  <a:ext uri="{FF2B5EF4-FFF2-40B4-BE49-F238E27FC236}">
                    <a16:creationId xmlns:a16="http://schemas.microsoft.com/office/drawing/2014/main" id="{765AF3AF-AD3B-400E-B7F0-5D2CC81C0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2199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27" name="Rectangle 646">
                <a:extLst>
                  <a:ext uri="{FF2B5EF4-FFF2-40B4-BE49-F238E27FC236}">
                    <a16:creationId xmlns:a16="http://schemas.microsoft.com/office/drawing/2014/main" id="{A5985732-EA07-4AB8-AB62-F287EE3CE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" y="2199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28" name="Rectangle 647">
                <a:extLst>
                  <a:ext uri="{FF2B5EF4-FFF2-40B4-BE49-F238E27FC236}">
                    <a16:creationId xmlns:a16="http://schemas.microsoft.com/office/drawing/2014/main" id="{AA5D6514-3A21-47ED-9F13-42EB258F8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" y="2199"/>
                <a:ext cx="5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29" name="Rectangle 648">
                <a:extLst>
                  <a:ext uri="{FF2B5EF4-FFF2-40B4-BE49-F238E27FC236}">
                    <a16:creationId xmlns:a16="http://schemas.microsoft.com/office/drawing/2014/main" id="{4E0ED7ED-55CB-41D9-80EF-A30C6DE68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6" y="219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30" name="Rectangle 649">
                <a:extLst>
                  <a:ext uri="{FF2B5EF4-FFF2-40B4-BE49-F238E27FC236}">
                    <a16:creationId xmlns:a16="http://schemas.microsoft.com/office/drawing/2014/main" id="{23F78DAE-35D2-49D1-B029-708A8B13D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5" y="219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31" name="Rectangle 650">
                <a:extLst>
                  <a:ext uri="{FF2B5EF4-FFF2-40B4-BE49-F238E27FC236}">
                    <a16:creationId xmlns:a16="http://schemas.microsoft.com/office/drawing/2014/main" id="{AC4E666D-C689-44B9-9D03-E432EF9D5F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" y="219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32" name="Rectangle 651">
                <a:extLst>
                  <a:ext uri="{FF2B5EF4-FFF2-40B4-BE49-F238E27FC236}">
                    <a16:creationId xmlns:a16="http://schemas.microsoft.com/office/drawing/2014/main" id="{8D438E08-122D-4904-886B-B29F4C505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" y="219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33" name="Rectangle 652">
                <a:extLst>
                  <a:ext uri="{FF2B5EF4-FFF2-40B4-BE49-F238E27FC236}">
                    <a16:creationId xmlns:a16="http://schemas.microsoft.com/office/drawing/2014/main" id="{30158AA1-6BFC-4F8E-BBCF-A343C6EA2E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" y="219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34" name="Rectangle 653">
                <a:extLst>
                  <a:ext uri="{FF2B5EF4-FFF2-40B4-BE49-F238E27FC236}">
                    <a16:creationId xmlns:a16="http://schemas.microsoft.com/office/drawing/2014/main" id="{BE4E41C7-3545-414B-A0C3-E91E283C31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" y="219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35" name="Rectangle 654">
                <a:extLst>
                  <a:ext uri="{FF2B5EF4-FFF2-40B4-BE49-F238E27FC236}">
                    <a16:creationId xmlns:a16="http://schemas.microsoft.com/office/drawing/2014/main" id="{00A0CC97-80AA-4566-9D0D-9736477030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219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36" name="Rectangle 655">
                <a:extLst>
                  <a:ext uri="{FF2B5EF4-FFF2-40B4-BE49-F238E27FC236}">
                    <a16:creationId xmlns:a16="http://schemas.microsoft.com/office/drawing/2014/main" id="{6703ECB0-4D26-4937-BA7B-B72FF8BBEB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8" y="219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37" name="Rectangle 656">
                <a:extLst>
                  <a:ext uri="{FF2B5EF4-FFF2-40B4-BE49-F238E27FC236}">
                    <a16:creationId xmlns:a16="http://schemas.microsoft.com/office/drawing/2014/main" id="{19CE11F7-E4F4-40D7-8BE8-87918D24A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6" y="219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4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38" name="Rectangle 657">
                <a:extLst>
                  <a:ext uri="{FF2B5EF4-FFF2-40B4-BE49-F238E27FC236}">
                    <a16:creationId xmlns:a16="http://schemas.microsoft.com/office/drawing/2014/main" id="{A8C7F378-D09F-47DF-821D-C0DC9498B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4" y="219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39" name="Rectangle 658">
                <a:extLst>
                  <a:ext uri="{FF2B5EF4-FFF2-40B4-BE49-F238E27FC236}">
                    <a16:creationId xmlns:a16="http://schemas.microsoft.com/office/drawing/2014/main" id="{ADC7251A-A1F5-48F0-8377-1431B4DA0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2" y="219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40" name="Rectangle 659">
                <a:extLst>
                  <a:ext uri="{FF2B5EF4-FFF2-40B4-BE49-F238E27FC236}">
                    <a16:creationId xmlns:a16="http://schemas.microsoft.com/office/drawing/2014/main" id="{B255BCF6-91AE-4E97-8130-0547EE270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0" y="219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41" name="Rectangle 660">
                <a:extLst>
                  <a:ext uri="{FF2B5EF4-FFF2-40B4-BE49-F238E27FC236}">
                    <a16:creationId xmlns:a16="http://schemas.microsoft.com/office/drawing/2014/main" id="{B154BB64-B3C8-4014-8565-7D017CEEE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8" y="2199"/>
                <a:ext cx="3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μ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42" name="Rectangle 661">
                <a:extLst>
                  <a:ext uri="{FF2B5EF4-FFF2-40B4-BE49-F238E27FC236}">
                    <a16:creationId xmlns:a16="http://schemas.microsoft.com/office/drawing/2014/main" id="{50271EC1-1F24-49BE-9959-7178BBC11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7" y="219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43" name="Rectangle 662">
                <a:extLst>
                  <a:ext uri="{FF2B5EF4-FFF2-40B4-BE49-F238E27FC236}">
                    <a16:creationId xmlns:a16="http://schemas.microsoft.com/office/drawing/2014/main" id="{995B9F89-A23F-4E1F-AC7C-283BAEBBA0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7" y="219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44" name="Rectangle 663">
                <a:extLst>
                  <a:ext uri="{FF2B5EF4-FFF2-40B4-BE49-F238E27FC236}">
                    <a16:creationId xmlns:a16="http://schemas.microsoft.com/office/drawing/2014/main" id="{A5B7A18C-328F-495A-BE0F-98A5894C78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19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45" name="Rectangle 664">
                <a:extLst>
                  <a:ext uri="{FF2B5EF4-FFF2-40B4-BE49-F238E27FC236}">
                    <a16:creationId xmlns:a16="http://schemas.microsoft.com/office/drawing/2014/main" id="{30B9A6DB-07BE-42EE-80F4-C2AB77418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219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46" name="Rectangle 665">
                <a:extLst>
                  <a:ext uri="{FF2B5EF4-FFF2-40B4-BE49-F238E27FC236}">
                    <a16:creationId xmlns:a16="http://schemas.microsoft.com/office/drawing/2014/main" id="{C6F4D131-12D9-4864-BA51-8FEA08ACC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219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47" name="Rectangle 666">
                <a:extLst>
                  <a:ext uri="{FF2B5EF4-FFF2-40B4-BE49-F238E27FC236}">
                    <a16:creationId xmlns:a16="http://schemas.microsoft.com/office/drawing/2014/main" id="{88272508-0CF3-44D2-9726-936893B60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219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48" name="Rectangle 667">
                <a:extLst>
                  <a:ext uri="{FF2B5EF4-FFF2-40B4-BE49-F238E27FC236}">
                    <a16:creationId xmlns:a16="http://schemas.microsoft.com/office/drawing/2014/main" id="{8E5D6A17-7DA2-4B15-A71C-9F2E236B2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219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49" name="Rectangle 668">
                <a:extLst>
                  <a:ext uri="{FF2B5EF4-FFF2-40B4-BE49-F238E27FC236}">
                    <a16:creationId xmlns:a16="http://schemas.microsoft.com/office/drawing/2014/main" id="{AE6D5356-5AD5-4482-8CB0-1A893DB524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2239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50" name="Rectangle 669">
                <a:extLst>
                  <a:ext uri="{FF2B5EF4-FFF2-40B4-BE49-F238E27FC236}">
                    <a16:creationId xmlns:a16="http://schemas.microsoft.com/office/drawing/2014/main" id="{C1008E62-ED6B-4FAB-BE5E-28B7700A6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0" y="2239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51" name="Rectangle 670">
                <a:extLst>
                  <a:ext uri="{FF2B5EF4-FFF2-40B4-BE49-F238E27FC236}">
                    <a16:creationId xmlns:a16="http://schemas.microsoft.com/office/drawing/2014/main" id="{240ACF7B-8DD9-4A3D-B036-DF0A6C347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6" y="2239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52" name="Rectangle 671">
                <a:extLst>
                  <a:ext uri="{FF2B5EF4-FFF2-40B4-BE49-F238E27FC236}">
                    <a16:creationId xmlns:a16="http://schemas.microsoft.com/office/drawing/2014/main" id="{A05AA8D4-34EF-4243-84EB-ABFCD6FC6B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" y="2239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53" name="Rectangle 672">
                <a:extLst>
                  <a:ext uri="{FF2B5EF4-FFF2-40B4-BE49-F238E27FC236}">
                    <a16:creationId xmlns:a16="http://schemas.microsoft.com/office/drawing/2014/main" id="{AB8CC225-F935-4227-B97F-BECCD47DE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" y="2239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54" name="Rectangle 673">
                <a:extLst>
                  <a:ext uri="{FF2B5EF4-FFF2-40B4-BE49-F238E27FC236}">
                    <a16:creationId xmlns:a16="http://schemas.microsoft.com/office/drawing/2014/main" id="{AE449475-CF43-4639-8A18-911EFFE1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3" y="223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55" name="Rectangle 674">
                <a:extLst>
                  <a:ext uri="{FF2B5EF4-FFF2-40B4-BE49-F238E27FC236}">
                    <a16:creationId xmlns:a16="http://schemas.microsoft.com/office/drawing/2014/main" id="{D14FB6F0-E5DA-4D38-8E99-43F990999D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" y="223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56" name="Rectangle 675">
                <a:extLst>
                  <a:ext uri="{FF2B5EF4-FFF2-40B4-BE49-F238E27FC236}">
                    <a16:creationId xmlns:a16="http://schemas.microsoft.com/office/drawing/2014/main" id="{300E6EA6-ADE5-4CD9-B657-F202F131B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" y="223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57" name="Rectangle 676">
                <a:extLst>
                  <a:ext uri="{FF2B5EF4-FFF2-40B4-BE49-F238E27FC236}">
                    <a16:creationId xmlns:a16="http://schemas.microsoft.com/office/drawing/2014/main" id="{1F20221B-B217-46A4-A149-3B9821EAB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" y="223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58" name="Rectangle 677">
                <a:extLst>
                  <a:ext uri="{FF2B5EF4-FFF2-40B4-BE49-F238E27FC236}">
                    <a16:creationId xmlns:a16="http://schemas.microsoft.com/office/drawing/2014/main" id="{C15CCC5D-B427-4D77-82A9-C03D021B2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223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59" name="Rectangle 678">
                <a:extLst>
                  <a:ext uri="{FF2B5EF4-FFF2-40B4-BE49-F238E27FC236}">
                    <a16:creationId xmlns:a16="http://schemas.microsoft.com/office/drawing/2014/main" id="{CFA9BD19-6E51-4DDF-A1C4-E1F931578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8" y="223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60" name="Rectangle 679">
                <a:extLst>
                  <a:ext uri="{FF2B5EF4-FFF2-40B4-BE49-F238E27FC236}">
                    <a16:creationId xmlns:a16="http://schemas.microsoft.com/office/drawing/2014/main" id="{667C7C68-68E2-483D-9479-E12FEB31B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6" y="223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9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61" name="Rectangle 680">
                <a:extLst>
                  <a:ext uri="{FF2B5EF4-FFF2-40B4-BE49-F238E27FC236}">
                    <a16:creationId xmlns:a16="http://schemas.microsoft.com/office/drawing/2014/main" id="{68C9DA65-8B95-4F8D-8721-F8B2ACD7A9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4" y="223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62" name="Rectangle 681">
                <a:extLst>
                  <a:ext uri="{FF2B5EF4-FFF2-40B4-BE49-F238E27FC236}">
                    <a16:creationId xmlns:a16="http://schemas.microsoft.com/office/drawing/2014/main" id="{FE930C83-C372-4F3A-B917-5872DACD6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2" y="223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63" name="Rectangle 682">
                <a:extLst>
                  <a:ext uri="{FF2B5EF4-FFF2-40B4-BE49-F238E27FC236}">
                    <a16:creationId xmlns:a16="http://schemas.microsoft.com/office/drawing/2014/main" id="{1DFF6DEF-C0B2-476C-B226-4567CE05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0" y="223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64" name="Rectangle 683">
                <a:extLst>
                  <a:ext uri="{FF2B5EF4-FFF2-40B4-BE49-F238E27FC236}">
                    <a16:creationId xmlns:a16="http://schemas.microsoft.com/office/drawing/2014/main" id="{2A4440DE-1675-44B8-AC41-1A51592B1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8" y="2239"/>
                <a:ext cx="3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μ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65" name="Rectangle 684">
                <a:extLst>
                  <a:ext uri="{FF2B5EF4-FFF2-40B4-BE49-F238E27FC236}">
                    <a16:creationId xmlns:a16="http://schemas.microsoft.com/office/drawing/2014/main" id="{75B73787-E679-4ECF-9099-4CF2766DF0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7" y="223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66" name="Rectangle 685">
                <a:extLst>
                  <a:ext uri="{FF2B5EF4-FFF2-40B4-BE49-F238E27FC236}">
                    <a16:creationId xmlns:a16="http://schemas.microsoft.com/office/drawing/2014/main" id="{6B1DB0E2-70FD-4904-B151-256BE73AA2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7" y="223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67" name="Rectangle 686">
                <a:extLst>
                  <a:ext uri="{FF2B5EF4-FFF2-40B4-BE49-F238E27FC236}">
                    <a16:creationId xmlns:a16="http://schemas.microsoft.com/office/drawing/2014/main" id="{63DAF6C2-1380-4FC3-BF68-11035323F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" y="223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68" name="Rectangle 687">
                <a:extLst>
                  <a:ext uri="{FF2B5EF4-FFF2-40B4-BE49-F238E27FC236}">
                    <a16:creationId xmlns:a16="http://schemas.microsoft.com/office/drawing/2014/main" id="{AA7521AF-2671-4198-9B8C-F32C91ED1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23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69" name="Rectangle 688">
                <a:extLst>
                  <a:ext uri="{FF2B5EF4-FFF2-40B4-BE49-F238E27FC236}">
                    <a16:creationId xmlns:a16="http://schemas.microsoft.com/office/drawing/2014/main" id="{B79CE25E-E9C3-4F4A-B49B-3FF0E0CEB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223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70" name="Rectangle 689">
                <a:extLst>
                  <a:ext uri="{FF2B5EF4-FFF2-40B4-BE49-F238E27FC236}">
                    <a16:creationId xmlns:a16="http://schemas.microsoft.com/office/drawing/2014/main" id="{6CC21C29-B8C2-4326-ACED-E36B2290B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223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71" name="Rectangle 690">
                <a:extLst>
                  <a:ext uri="{FF2B5EF4-FFF2-40B4-BE49-F238E27FC236}">
                    <a16:creationId xmlns:a16="http://schemas.microsoft.com/office/drawing/2014/main" id="{D1AD2048-86B4-43D5-B10D-63755AC72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227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72" name="Rectangle 691">
                <a:extLst>
                  <a:ext uri="{FF2B5EF4-FFF2-40B4-BE49-F238E27FC236}">
                    <a16:creationId xmlns:a16="http://schemas.microsoft.com/office/drawing/2014/main" id="{64DC7041-643E-41E4-AE88-D4037A681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2318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73" name="Rectangle 692">
                <a:extLst>
                  <a:ext uri="{FF2B5EF4-FFF2-40B4-BE49-F238E27FC236}">
                    <a16:creationId xmlns:a16="http://schemas.microsoft.com/office/drawing/2014/main" id="{8ADAE9F9-C8C4-48CD-B528-C46957B8A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8" y="2318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74" name="Rectangle 693">
                <a:extLst>
                  <a:ext uri="{FF2B5EF4-FFF2-40B4-BE49-F238E27FC236}">
                    <a16:creationId xmlns:a16="http://schemas.microsoft.com/office/drawing/2014/main" id="{2F1A416C-EC0A-42F6-8EAC-E37512CB6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2" y="2318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75" name="Rectangle 694">
                <a:extLst>
                  <a:ext uri="{FF2B5EF4-FFF2-40B4-BE49-F238E27FC236}">
                    <a16:creationId xmlns:a16="http://schemas.microsoft.com/office/drawing/2014/main" id="{97172AEE-071E-4CE1-AD56-F5B788D0F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5" y="2318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76" name="Rectangle 695">
                <a:extLst>
                  <a:ext uri="{FF2B5EF4-FFF2-40B4-BE49-F238E27FC236}">
                    <a16:creationId xmlns:a16="http://schemas.microsoft.com/office/drawing/2014/main" id="{0F4CDF42-E5DF-4603-B2F9-444027CD4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" y="2318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77" name="Rectangle 696">
                <a:extLst>
                  <a:ext uri="{FF2B5EF4-FFF2-40B4-BE49-F238E27FC236}">
                    <a16:creationId xmlns:a16="http://schemas.microsoft.com/office/drawing/2014/main" id="{CF6091E1-A44E-4B77-BA12-85D4D7111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9" y="2318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78" name="Rectangle 697">
                <a:extLst>
                  <a:ext uri="{FF2B5EF4-FFF2-40B4-BE49-F238E27FC236}">
                    <a16:creationId xmlns:a16="http://schemas.microsoft.com/office/drawing/2014/main" id="{B3ECDD2B-16CB-499D-9BC0-46AE88F84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" y="231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79" name="Rectangle 698">
                <a:extLst>
                  <a:ext uri="{FF2B5EF4-FFF2-40B4-BE49-F238E27FC236}">
                    <a16:creationId xmlns:a16="http://schemas.microsoft.com/office/drawing/2014/main" id="{F0DC53E5-4AD1-4E19-BB7A-14444D27C6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4" y="231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80" name="Rectangle 699">
                <a:extLst>
                  <a:ext uri="{FF2B5EF4-FFF2-40B4-BE49-F238E27FC236}">
                    <a16:creationId xmlns:a16="http://schemas.microsoft.com/office/drawing/2014/main" id="{F224AE95-D15F-48A7-889F-8083AF4191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1" y="2318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81" name="Rectangle 700">
                <a:extLst>
                  <a:ext uri="{FF2B5EF4-FFF2-40B4-BE49-F238E27FC236}">
                    <a16:creationId xmlns:a16="http://schemas.microsoft.com/office/drawing/2014/main" id="{F4F55C10-D479-4DF8-876D-DA8E7B726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1" y="2318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82" name="Rectangle 701">
                <a:extLst>
                  <a:ext uri="{FF2B5EF4-FFF2-40B4-BE49-F238E27FC236}">
                    <a16:creationId xmlns:a16="http://schemas.microsoft.com/office/drawing/2014/main" id="{3A996845-D887-4A02-8935-18AA2DD0C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0" y="2318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83" name="Rectangle 702">
                <a:extLst>
                  <a:ext uri="{FF2B5EF4-FFF2-40B4-BE49-F238E27FC236}">
                    <a16:creationId xmlns:a16="http://schemas.microsoft.com/office/drawing/2014/main" id="{BDC60CB4-1C69-4A7B-9363-CA5B0E85F4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0" y="2318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84" name="Rectangle 703">
                <a:extLst>
                  <a:ext uri="{FF2B5EF4-FFF2-40B4-BE49-F238E27FC236}">
                    <a16:creationId xmlns:a16="http://schemas.microsoft.com/office/drawing/2014/main" id="{8977C3AF-7B75-4FD0-B79E-8BA9E972E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7" y="231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85" name="Rectangle 704">
                <a:extLst>
                  <a:ext uri="{FF2B5EF4-FFF2-40B4-BE49-F238E27FC236}">
                    <a16:creationId xmlns:a16="http://schemas.microsoft.com/office/drawing/2014/main" id="{864489E0-9543-418D-AF65-A1D9777E4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4" y="2318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: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86" name="Rectangle 705">
                <a:extLst>
                  <a:ext uri="{FF2B5EF4-FFF2-40B4-BE49-F238E27FC236}">
                    <a16:creationId xmlns:a16="http://schemas.microsoft.com/office/drawing/2014/main" id="{BD356C3B-FDD3-4C52-A6E2-28F48B378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4" y="2318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87" name="Rectangle 706">
                <a:extLst>
                  <a:ext uri="{FF2B5EF4-FFF2-40B4-BE49-F238E27FC236}">
                    <a16:creationId xmlns:a16="http://schemas.microsoft.com/office/drawing/2014/main" id="{658AAB86-D5AE-46B2-AE7C-BF66FD79E5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" y="2318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88" name="Rectangle 707">
                <a:extLst>
                  <a:ext uri="{FF2B5EF4-FFF2-40B4-BE49-F238E27FC236}">
                    <a16:creationId xmlns:a16="http://schemas.microsoft.com/office/drawing/2014/main" id="{92642CA8-8BA0-4FAD-9CD9-97C7AC4ABD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2" y="2318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89" name="Rectangle 708">
                <a:extLst>
                  <a:ext uri="{FF2B5EF4-FFF2-40B4-BE49-F238E27FC236}">
                    <a16:creationId xmlns:a16="http://schemas.microsoft.com/office/drawing/2014/main" id="{F1CFC7BF-3E63-4919-8A31-7CD437435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" y="2318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90" name="Rectangle 709">
                <a:extLst>
                  <a:ext uri="{FF2B5EF4-FFF2-40B4-BE49-F238E27FC236}">
                    <a16:creationId xmlns:a16="http://schemas.microsoft.com/office/drawing/2014/main" id="{76AB5469-A502-4529-9AB0-1B5666854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" y="2318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91" name="Rectangle 710">
                <a:extLst>
                  <a:ext uri="{FF2B5EF4-FFF2-40B4-BE49-F238E27FC236}">
                    <a16:creationId xmlns:a16="http://schemas.microsoft.com/office/drawing/2014/main" id="{8A4EF9D2-3076-4012-B4B9-631C155F32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7" y="231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#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92" name="Rectangle 711">
                <a:extLst>
                  <a:ext uri="{FF2B5EF4-FFF2-40B4-BE49-F238E27FC236}">
                    <a16:creationId xmlns:a16="http://schemas.microsoft.com/office/drawing/2014/main" id="{075C5748-2F26-4004-9D58-643C828F6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5" y="231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93" name="Rectangle 712">
                <a:extLst>
                  <a:ext uri="{FF2B5EF4-FFF2-40B4-BE49-F238E27FC236}">
                    <a16:creationId xmlns:a16="http://schemas.microsoft.com/office/drawing/2014/main" id="{97632A4D-64CE-4D60-A1F7-DEFE861F40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" y="231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94" name="Rectangle 713">
                <a:extLst>
                  <a:ext uri="{FF2B5EF4-FFF2-40B4-BE49-F238E27FC236}">
                    <a16:creationId xmlns:a16="http://schemas.microsoft.com/office/drawing/2014/main" id="{9AA0F795-E1E9-48C7-B630-6C1B030E4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9" y="231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95" name="Rectangle 714">
                <a:extLst>
                  <a:ext uri="{FF2B5EF4-FFF2-40B4-BE49-F238E27FC236}">
                    <a16:creationId xmlns:a16="http://schemas.microsoft.com/office/drawing/2014/main" id="{3378EFB0-6C6C-4A4D-89CA-1B65CB88C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" y="231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96" name="Rectangle 715">
                <a:extLst>
                  <a:ext uri="{FF2B5EF4-FFF2-40B4-BE49-F238E27FC236}">
                    <a16:creationId xmlns:a16="http://schemas.microsoft.com/office/drawing/2014/main" id="{D328CEEC-AB1E-4DB6-AA4F-9845D0212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4" y="231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97" name="Rectangle 716">
                <a:extLst>
                  <a:ext uri="{FF2B5EF4-FFF2-40B4-BE49-F238E27FC236}">
                    <a16:creationId xmlns:a16="http://schemas.microsoft.com/office/drawing/2014/main" id="{3B4B860A-78AA-44B8-A232-CB4BD50C2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1" y="231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98" name="Rectangle 717">
                <a:extLst>
                  <a:ext uri="{FF2B5EF4-FFF2-40B4-BE49-F238E27FC236}">
                    <a16:creationId xmlns:a16="http://schemas.microsoft.com/office/drawing/2014/main" id="{071B7F50-E921-4BE1-BE63-44FFE2126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" y="231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99" name="Rectangle 718">
                <a:extLst>
                  <a:ext uri="{FF2B5EF4-FFF2-40B4-BE49-F238E27FC236}">
                    <a16:creationId xmlns:a16="http://schemas.microsoft.com/office/drawing/2014/main" id="{4E3F4755-4D46-4F95-BDDC-20F6E413CF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2318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00" name="Rectangle 719">
                <a:extLst>
                  <a:ext uri="{FF2B5EF4-FFF2-40B4-BE49-F238E27FC236}">
                    <a16:creationId xmlns:a16="http://schemas.microsoft.com/office/drawing/2014/main" id="{78FE12FB-F9E2-428C-9C86-A4F05DA5A7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318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01" name="Rectangle 720">
                <a:extLst>
                  <a:ext uri="{FF2B5EF4-FFF2-40B4-BE49-F238E27FC236}">
                    <a16:creationId xmlns:a16="http://schemas.microsoft.com/office/drawing/2014/main" id="{F6C415A6-511C-42E9-ADC9-D6213A95E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2318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02" name="Rectangle 721">
                <a:extLst>
                  <a:ext uri="{FF2B5EF4-FFF2-40B4-BE49-F238E27FC236}">
                    <a16:creationId xmlns:a16="http://schemas.microsoft.com/office/drawing/2014/main" id="{208FA697-6182-48AB-B5C1-936CC363E9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2318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03" name="Rectangle 722">
                <a:extLst>
                  <a:ext uri="{FF2B5EF4-FFF2-40B4-BE49-F238E27FC236}">
                    <a16:creationId xmlns:a16="http://schemas.microsoft.com/office/drawing/2014/main" id="{A632EA12-D80D-4D4F-94E6-703BB2506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2318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04" name="Rectangle 723">
                <a:extLst>
                  <a:ext uri="{FF2B5EF4-FFF2-40B4-BE49-F238E27FC236}">
                    <a16:creationId xmlns:a16="http://schemas.microsoft.com/office/drawing/2014/main" id="{394C3073-5EC9-4FBB-8FD6-8ADF8E351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2318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05" name="Rectangle 724">
                <a:extLst>
                  <a:ext uri="{FF2B5EF4-FFF2-40B4-BE49-F238E27FC236}">
                    <a16:creationId xmlns:a16="http://schemas.microsoft.com/office/drawing/2014/main" id="{140BFC1E-DD2A-4F56-8693-F98A53BBD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2318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06" name="Rectangle 725">
                <a:extLst>
                  <a:ext uri="{FF2B5EF4-FFF2-40B4-BE49-F238E27FC236}">
                    <a16:creationId xmlns:a16="http://schemas.microsoft.com/office/drawing/2014/main" id="{9B3B8798-A2C6-4B93-9102-0CED5B9068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231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07" name="Rectangle 726">
                <a:extLst>
                  <a:ext uri="{FF2B5EF4-FFF2-40B4-BE49-F238E27FC236}">
                    <a16:creationId xmlns:a16="http://schemas.microsoft.com/office/drawing/2014/main" id="{2719D23C-D65F-4646-8F25-BA141A3455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231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08" name="Rectangle 727">
                <a:extLst>
                  <a:ext uri="{FF2B5EF4-FFF2-40B4-BE49-F238E27FC236}">
                    <a16:creationId xmlns:a16="http://schemas.microsoft.com/office/drawing/2014/main" id="{9425E6FA-99B0-471C-844D-4E98B70D3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9" y="231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09" name="Rectangle 728">
                <a:extLst>
                  <a:ext uri="{FF2B5EF4-FFF2-40B4-BE49-F238E27FC236}">
                    <a16:creationId xmlns:a16="http://schemas.microsoft.com/office/drawing/2014/main" id="{A96607D0-8544-4F1F-A764-00D387F13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" y="231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10" name="Rectangle 729">
                <a:extLst>
                  <a:ext uri="{FF2B5EF4-FFF2-40B4-BE49-F238E27FC236}">
                    <a16:creationId xmlns:a16="http://schemas.microsoft.com/office/drawing/2014/main" id="{BA29C9CB-C1B8-464C-AB0B-A4830C5C2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4" y="231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11" name="Rectangle 730">
                <a:extLst>
                  <a:ext uri="{FF2B5EF4-FFF2-40B4-BE49-F238E27FC236}">
                    <a16:creationId xmlns:a16="http://schemas.microsoft.com/office/drawing/2014/main" id="{FFD30B69-F552-4282-9258-FF71CFE40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2" y="231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12" name="Rectangle 731">
                <a:extLst>
                  <a:ext uri="{FF2B5EF4-FFF2-40B4-BE49-F238E27FC236}">
                    <a16:creationId xmlns:a16="http://schemas.microsoft.com/office/drawing/2014/main" id="{1A1ECDFB-C385-4988-9E23-FC22D50C2A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9" y="231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13" name="Rectangle 732">
                <a:extLst>
                  <a:ext uri="{FF2B5EF4-FFF2-40B4-BE49-F238E27FC236}">
                    <a16:creationId xmlns:a16="http://schemas.microsoft.com/office/drawing/2014/main" id="{1D491963-C8CB-4BD1-8CFB-A5E3CC4AD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" y="2318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14" name="Rectangle 733">
                <a:extLst>
                  <a:ext uri="{FF2B5EF4-FFF2-40B4-BE49-F238E27FC236}">
                    <a16:creationId xmlns:a16="http://schemas.microsoft.com/office/drawing/2014/main" id="{83BD9779-1408-4737-9E5D-9380B5031A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235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9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15" name="Rectangle 734">
                <a:extLst>
                  <a:ext uri="{FF2B5EF4-FFF2-40B4-BE49-F238E27FC236}">
                    <a16:creationId xmlns:a16="http://schemas.microsoft.com/office/drawing/2014/main" id="{63AE04CA-21AA-4A3E-B517-0408EE948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" y="235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8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16" name="Rectangle 735">
                <a:extLst>
                  <a:ext uri="{FF2B5EF4-FFF2-40B4-BE49-F238E27FC236}">
                    <a16:creationId xmlns:a16="http://schemas.microsoft.com/office/drawing/2014/main" id="{B47AA1E2-A5CE-4D12-98AC-E30471D6F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4" y="2358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17" name="Rectangle 736">
                <a:extLst>
                  <a:ext uri="{FF2B5EF4-FFF2-40B4-BE49-F238E27FC236}">
                    <a16:creationId xmlns:a16="http://schemas.microsoft.com/office/drawing/2014/main" id="{4ACAABAE-C796-482D-B00F-D7EEFFEBB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2358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,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18" name="Rectangle 737">
                <a:extLst>
                  <a:ext uri="{FF2B5EF4-FFF2-40B4-BE49-F238E27FC236}">
                    <a16:creationId xmlns:a16="http://schemas.microsoft.com/office/drawing/2014/main" id="{08F2A20A-68F5-4C74-96AE-A46355276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" y="2358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19" name="Rectangle 738">
                <a:extLst>
                  <a:ext uri="{FF2B5EF4-FFF2-40B4-BE49-F238E27FC236}">
                    <a16:creationId xmlns:a16="http://schemas.microsoft.com/office/drawing/2014/main" id="{907E324E-4855-477D-AB54-2303935B0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" y="235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20" name="Rectangle 739">
                <a:extLst>
                  <a:ext uri="{FF2B5EF4-FFF2-40B4-BE49-F238E27FC236}">
                    <a16:creationId xmlns:a16="http://schemas.microsoft.com/office/drawing/2014/main" id="{869BBCB4-4114-44E3-B4AD-D0414A3F5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" y="235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21" name="Rectangle 740">
                <a:extLst>
                  <a:ext uri="{FF2B5EF4-FFF2-40B4-BE49-F238E27FC236}">
                    <a16:creationId xmlns:a16="http://schemas.microsoft.com/office/drawing/2014/main" id="{8470A3F3-0971-4D22-86D6-F71C36AF9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9" y="2358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22" name="Rectangle 741">
                <a:extLst>
                  <a:ext uri="{FF2B5EF4-FFF2-40B4-BE49-F238E27FC236}">
                    <a16:creationId xmlns:a16="http://schemas.microsoft.com/office/drawing/2014/main" id="{DA47C456-86CF-496C-B638-F07598F80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8" y="2358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23" name="Rectangle 742">
                <a:extLst>
                  <a:ext uri="{FF2B5EF4-FFF2-40B4-BE49-F238E27FC236}">
                    <a16:creationId xmlns:a16="http://schemas.microsoft.com/office/drawing/2014/main" id="{F79D0650-5B2D-45E7-8463-A765B867F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" y="2358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24" name="Rectangle 743">
                <a:extLst>
                  <a:ext uri="{FF2B5EF4-FFF2-40B4-BE49-F238E27FC236}">
                    <a16:creationId xmlns:a16="http://schemas.microsoft.com/office/drawing/2014/main" id="{EA807639-8756-4C46-80A0-994FEAA2A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" y="2358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25" name="Rectangle 744">
                <a:extLst>
                  <a:ext uri="{FF2B5EF4-FFF2-40B4-BE49-F238E27FC236}">
                    <a16:creationId xmlns:a16="http://schemas.microsoft.com/office/drawing/2014/main" id="{C3F2B62C-845B-4628-A8F5-60E628E40A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2" y="2358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26" name="Rectangle 745">
                <a:extLst>
                  <a:ext uri="{FF2B5EF4-FFF2-40B4-BE49-F238E27FC236}">
                    <a16:creationId xmlns:a16="http://schemas.microsoft.com/office/drawing/2014/main" id="{C61346D6-284F-4E66-AC26-0DD06809D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239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27" name="Rectangle 746">
                <a:extLst>
                  <a:ext uri="{FF2B5EF4-FFF2-40B4-BE49-F238E27FC236}">
                    <a16:creationId xmlns:a16="http://schemas.microsoft.com/office/drawing/2014/main" id="{44F271AE-E615-4BCE-B6BF-FC53B10DF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" y="2398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28" name="Rectangle 747">
                <a:extLst>
                  <a:ext uri="{FF2B5EF4-FFF2-40B4-BE49-F238E27FC236}">
                    <a16:creationId xmlns:a16="http://schemas.microsoft.com/office/drawing/2014/main" id="{F5F0D05B-8A52-40E4-985E-382F3CFFBB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4" y="2398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29" name="Rectangle 748">
                <a:extLst>
                  <a:ext uri="{FF2B5EF4-FFF2-40B4-BE49-F238E27FC236}">
                    <a16:creationId xmlns:a16="http://schemas.microsoft.com/office/drawing/2014/main" id="{C0657486-5FBD-400B-BCD0-E6A2CC0DB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" y="2398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30" name="Rectangle 749">
                <a:extLst>
                  <a:ext uri="{FF2B5EF4-FFF2-40B4-BE49-F238E27FC236}">
                    <a16:creationId xmlns:a16="http://schemas.microsoft.com/office/drawing/2014/main" id="{FF9AF14B-17D1-4C7B-8EEF-EF1B07DD0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8" y="2398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31" name="Rectangle 750">
                <a:extLst>
                  <a:ext uri="{FF2B5EF4-FFF2-40B4-BE49-F238E27FC236}">
                    <a16:creationId xmlns:a16="http://schemas.microsoft.com/office/drawing/2014/main" id="{9D947CBD-B685-43ED-87BF-938FD1D72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6" y="2398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32" name="Rectangle 751">
                <a:extLst>
                  <a:ext uri="{FF2B5EF4-FFF2-40B4-BE49-F238E27FC236}">
                    <a16:creationId xmlns:a16="http://schemas.microsoft.com/office/drawing/2014/main" id="{5D2FAE12-0045-405C-AAA1-8E72BE1F3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" y="2398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33" name="Rectangle 752">
                <a:extLst>
                  <a:ext uri="{FF2B5EF4-FFF2-40B4-BE49-F238E27FC236}">
                    <a16:creationId xmlns:a16="http://schemas.microsoft.com/office/drawing/2014/main" id="{7270A381-5356-441D-9AD0-48B8AA19A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398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34" name="Rectangle 753">
                <a:extLst>
                  <a:ext uri="{FF2B5EF4-FFF2-40B4-BE49-F238E27FC236}">
                    <a16:creationId xmlns:a16="http://schemas.microsoft.com/office/drawing/2014/main" id="{FFC0CC49-D6C7-4E6A-9BA7-405EF5DD7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6" y="2398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35" name="Rectangle 754">
                <a:extLst>
                  <a:ext uri="{FF2B5EF4-FFF2-40B4-BE49-F238E27FC236}">
                    <a16:creationId xmlns:a16="http://schemas.microsoft.com/office/drawing/2014/main" id="{B3355D71-FD2F-4727-B5AE-950E9551E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9" y="2398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36" name="Rectangle 755">
                <a:extLst>
                  <a:ext uri="{FF2B5EF4-FFF2-40B4-BE49-F238E27FC236}">
                    <a16:creationId xmlns:a16="http://schemas.microsoft.com/office/drawing/2014/main" id="{FFD38E51-27D4-4A71-8CE8-40BC8F4C69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2398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37" name="Rectangle 756">
                <a:extLst>
                  <a:ext uri="{FF2B5EF4-FFF2-40B4-BE49-F238E27FC236}">
                    <a16:creationId xmlns:a16="http://schemas.microsoft.com/office/drawing/2014/main" id="{FAEA2D21-BE2A-41D2-95BA-7AA8B4934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5" y="2398"/>
                <a:ext cx="2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38" name="Rectangle 757">
                <a:extLst>
                  <a:ext uri="{FF2B5EF4-FFF2-40B4-BE49-F238E27FC236}">
                    <a16:creationId xmlns:a16="http://schemas.microsoft.com/office/drawing/2014/main" id="{28001567-78F4-4D67-824A-6482AE211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7" y="2398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: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39" name="Rectangle 758">
                <a:extLst>
                  <a:ext uri="{FF2B5EF4-FFF2-40B4-BE49-F238E27FC236}">
                    <a16:creationId xmlns:a16="http://schemas.microsoft.com/office/drawing/2014/main" id="{9AE7B45B-AB2C-4FE9-ACCD-7076F42C8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7" y="2398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40" name="Rectangle 759">
                <a:extLst>
                  <a:ext uri="{FF2B5EF4-FFF2-40B4-BE49-F238E27FC236}">
                    <a16:creationId xmlns:a16="http://schemas.microsoft.com/office/drawing/2014/main" id="{B0774FE4-9808-4D99-9723-936982EF6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" y="243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9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41" name="Rectangle 760">
                <a:extLst>
                  <a:ext uri="{FF2B5EF4-FFF2-40B4-BE49-F238E27FC236}">
                    <a16:creationId xmlns:a16="http://schemas.microsoft.com/office/drawing/2014/main" id="{A3A9DF27-A453-4A17-88AD-0D3BCA512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" y="243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42" name="Rectangle 761">
                <a:extLst>
                  <a:ext uri="{FF2B5EF4-FFF2-40B4-BE49-F238E27FC236}">
                    <a16:creationId xmlns:a16="http://schemas.microsoft.com/office/drawing/2014/main" id="{FBCB7BEF-06C8-4B3F-BE80-1F57473CC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2437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43" name="Rectangle 762">
                <a:extLst>
                  <a:ext uri="{FF2B5EF4-FFF2-40B4-BE49-F238E27FC236}">
                    <a16:creationId xmlns:a16="http://schemas.microsoft.com/office/drawing/2014/main" id="{F500E293-AF2F-43B1-AEAD-737120559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243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,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44" name="Rectangle 763">
                <a:extLst>
                  <a:ext uri="{FF2B5EF4-FFF2-40B4-BE49-F238E27FC236}">
                    <a16:creationId xmlns:a16="http://schemas.microsoft.com/office/drawing/2014/main" id="{B9AF47BC-1849-4986-9928-23FF214D9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0" y="243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45" name="Rectangle 764">
                <a:extLst>
                  <a:ext uri="{FF2B5EF4-FFF2-40B4-BE49-F238E27FC236}">
                    <a16:creationId xmlns:a16="http://schemas.microsoft.com/office/drawing/2014/main" id="{FEBFB549-6810-41FD-ACB9-8CC79B3B5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" y="243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46" name="Rectangle 765">
                <a:extLst>
                  <a:ext uri="{FF2B5EF4-FFF2-40B4-BE49-F238E27FC236}">
                    <a16:creationId xmlns:a16="http://schemas.microsoft.com/office/drawing/2014/main" id="{A8108AA7-2266-420F-B04C-533B2A187E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43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47" name="Rectangle 766">
                <a:extLst>
                  <a:ext uri="{FF2B5EF4-FFF2-40B4-BE49-F238E27FC236}">
                    <a16:creationId xmlns:a16="http://schemas.microsoft.com/office/drawing/2014/main" id="{2D641E8A-4051-4578-AD4E-3114ADF8D2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3" y="243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48" name="Rectangle 767">
                <a:extLst>
                  <a:ext uri="{FF2B5EF4-FFF2-40B4-BE49-F238E27FC236}">
                    <a16:creationId xmlns:a16="http://schemas.microsoft.com/office/drawing/2014/main" id="{6D304471-9B26-48DB-86D4-010E9A0CC5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" y="2437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49" name="Rectangle 768">
                <a:extLst>
                  <a:ext uri="{FF2B5EF4-FFF2-40B4-BE49-F238E27FC236}">
                    <a16:creationId xmlns:a16="http://schemas.microsoft.com/office/drawing/2014/main" id="{9DD18544-481A-4FCF-8BBA-E31642875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5" y="2437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50" name="Rectangle 769">
                <a:extLst>
                  <a:ext uri="{FF2B5EF4-FFF2-40B4-BE49-F238E27FC236}">
                    <a16:creationId xmlns:a16="http://schemas.microsoft.com/office/drawing/2014/main" id="{2907692A-545E-45FF-8F67-15E99757B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" y="2437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51" name="Rectangle 770">
                <a:extLst>
                  <a:ext uri="{FF2B5EF4-FFF2-40B4-BE49-F238E27FC236}">
                    <a16:creationId xmlns:a16="http://schemas.microsoft.com/office/drawing/2014/main" id="{62B73FA9-312A-44D9-81A1-A0D071F646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" y="243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52" name="Rectangle 771">
                <a:extLst>
                  <a:ext uri="{FF2B5EF4-FFF2-40B4-BE49-F238E27FC236}">
                    <a16:creationId xmlns:a16="http://schemas.microsoft.com/office/drawing/2014/main" id="{5B4CB067-1F3A-4657-B222-8E543173E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" y="247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6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53" name="Rectangle 772">
                <a:extLst>
                  <a:ext uri="{FF2B5EF4-FFF2-40B4-BE49-F238E27FC236}">
                    <a16:creationId xmlns:a16="http://schemas.microsoft.com/office/drawing/2014/main" id="{4A67E013-7579-4588-95E4-1FE07D40D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" y="247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54" name="Rectangle 773">
                <a:extLst>
                  <a:ext uri="{FF2B5EF4-FFF2-40B4-BE49-F238E27FC236}">
                    <a16:creationId xmlns:a16="http://schemas.microsoft.com/office/drawing/2014/main" id="{F6E1D299-C8FD-4FEC-9D7E-766E9A6B8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247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55" name="Rectangle 774">
                <a:extLst>
                  <a:ext uri="{FF2B5EF4-FFF2-40B4-BE49-F238E27FC236}">
                    <a16:creationId xmlns:a16="http://schemas.microsoft.com/office/drawing/2014/main" id="{7563F216-54CD-4088-B41D-002E71B09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" y="2477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56" name="Rectangle 775">
                <a:extLst>
                  <a:ext uri="{FF2B5EF4-FFF2-40B4-BE49-F238E27FC236}">
                    <a16:creationId xmlns:a16="http://schemas.microsoft.com/office/drawing/2014/main" id="{DCBDD117-7EE8-45EF-96E6-D56C4A258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0" y="247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,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57" name="Rectangle 776">
                <a:extLst>
                  <a:ext uri="{FF2B5EF4-FFF2-40B4-BE49-F238E27FC236}">
                    <a16:creationId xmlns:a16="http://schemas.microsoft.com/office/drawing/2014/main" id="{B752B0A7-AB77-4B45-8A69-87D435862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" y="247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58" name="Rectangle 777">
                <a:extLst>
                  <a:ext uri="{FF2B5EF4-FFF2-40B4-BE49-F238E27FC236}">
                    <a16:creationId xmlns:a16="http://schemas.microsoft.com/office/drawing/2014/main" id="{F78F0F72-10B3-4988-891F-69D9C0E1C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7" y="247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59" name="Rectangle 778">
                <a:extLst>
                  <a:ext uri="{FF2B5EF4-FFF2-40B4-BE49-F238E27FC236}">
                    <a16:creationId xmlns:a16="http://schemas.microsoft.com/office/drawing/2014/main" id="{213EA1D8-FD45-4A73-9C2F-7B2B9FF7CE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4" y="247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60" name="Rectangle 779">
                <a:extLst>
                  <a:ext uri="{FF2B5EF4-FFF2-40B4-BE49-F238E27FC236}">
                    <a16:creationId xmlns:a16="http://schemas.microsoft.com/office/drawing/2014/main" id="{A77BB90A-2E91-404B-8756-0B7252826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3" y="2477"/>
                <a:ext cx="4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61" name="Rectangle 780">
                <a:extLst>
                  <a:ext uri="{FF2B5EF4-FFF2-40B4-BE49-F238E27FC236}">
                    <a16:creationId xmlns:a16="http://schemas.microsoft.com/office/drawing/2014/main" id="{11660C99-B91A-45DC-AB87-9E7164226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0" y="2477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62" name="Rectangle 781">
                <a:extLst>
                  <a:ext uri="{FF2B5EF4-FFF2-40B4-BE49-F238E27FC236}">
                    <a16:creationId xmlns:a16="http://schemas.microsoft.com/office/drawing/2014/main" id="{3BA484D0-4BF2-497A-9A53-69201C9F4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0" y="247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63" name="Rectangle 782">
                <a:extLst>
                  <a:ext uri="{FF2B5EF4-FFF2-40B4-BE49-F238E27FC236}">
                    <a16:creationId xmlns:a16="http://schemas.microsoft.com/office/drawing/2014/main" id="{CDCAC6B5-2E60-4FA4-82E6-BF293FD54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7" y="2477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64" name="Rectangle 783">
                <a:extLst>
                  <a:ext uri="{FF2B5EF4-FFF2-40B4-BE49-F238E27FC236}">
                    <a16:creationId xmlns:a16="http://schemas.microsoft.com/office/drawing/2014/main" id="{4EDCDA8B-FEB8-473F-8235-8A15F2F5E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" y="247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65" name="Rectangle 784">
                <a:extLst>
                  <a:ext uri="{FF2B5EF4-FFF2-40B4-BE49-F238E27FC236}">
                    <a16:creationId xmlns:a16="http://schemas.microsoft.com/office/drawing/2014/main" id="{827FAE23-188E-47F1-9961-175E82F62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251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4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66" name="Rectangle 785">
                <a:extLst>
                  <a:ext uri="{FF2B5EF4-FFF2-40B4-BE49-F238E27FC236}">
                    <a16:creationId xmlns:a16="http://schemas.microsoft.com/office/drawing/2014/main" id="{124D1974-C3A5-4122-8E36-1672726BD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" y="2517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67" name="Rectangle 786">
                <a:extLst>
                  <a:ext uri="{FF2B5EF4-FFF2-40B4-BE49-F238E27FC236}">
                    <a16:creationId xmlns:a16="http://schemas.microsoft.com/office/drawing/2014/main" id="{7F090386-561F-431B-8789-19B09BED97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0" y="251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,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68" name="Rectangle 787">
                <a:extLst>
                  <a:ext uri="{FF2B5EF4-FFF2-40B4-BE49-F238E27FC236}">
                    <a16:creationId xmlns:a16="http://schemas.microsoft.com/office/drawing/2014/main" id="{09EEB700-D2B7-465E-9B0E-D9E343CBD1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8" y="251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69" name="Rectangle 788">
                <a:extLst>
                  <a:ext uri="{FF2B5EF4-FFF2-40B4-BE49-F238E27FC236}">
                    <a16:creationId xmlns:a16="http://schemas.microsoft.com/office/drawing/2014/main" id="{6ADD9221-70E3-4578-AAF3-0CFF0B0EB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2517"/>
                <a:ext cx="4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70" name="Rectangle 789">
                <a:extLst>
                  <a:ext uri="{FF2B5EF4-FFF2-40B4-BE49-F238E27FC236}">
                    <a16:creationId xmlns:a16="http://schemas.microsoft.com/office/drawing/2014/main" id="{2629FF5F-1921-4695-A5B7-F2D0A3A041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2" y="2517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71" name="Rectangle 790">
                <a:extLst>
                  <a:ext uri="{FF2B5EF4-FFF2-40B4-BE49-F238E27FC236}">
                    <a16:creationId xmlns:a16="http://schemas.microsoft.com/office/drawing/2014/main" id="{76559A89-97FA-4A1F-A9BC-3C76640FB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7" y="2517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72" name="Rectangle 791">
                <a:extLst>
                  <a:ext uri="{FF2B5EF4-FFF2-40B4-BE49-F238E27FC236}">
                    <a16:creationId xmlns:a16="http://schemas.microsoft.com/office/drawing/2014/main" id="{01253187-FB61-46B8-A529-B9811CB99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" y="2517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73" name="Rectangle 792">
                <a:extLst>
                  <a:ext uri="{FF2B5EF4-FFF2-40B4-BE49-F238E27FC236}">
                    <a16:creationId xmlns:a16="http://schemas.microsoft.com/office/drawing/2014/main" id="{23AC13DE-993C-482C-BAEE-625AA7B04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" y="251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74" name="Rectangle 793">
                <a:extLst>
                  <a:ext uri="{FF2B5EF4-FFF2-40B4-BE49-F238E27FC236}">
                    <a16:creationId xmlns:a16="http://schemas.microsoft.com/office/drawing/2014/main" id="{9D15CBD0-4F14-40B7-9BDB-2930B92F5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255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75" name="Rectangle 794">
                <a:extLst>
                  <a:ext uri="{FF2B5EF4-FFF2-40B4-BE49-F238E27FC236}">
                    <a16:creationId xmlns:a16="http://schemas.microsoft.com/office/drawing/2014/main" id="{8B7106F8-C2D9-4A2A-AC08-AA7355F2F6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2596"/>
                <a:ext cx="4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76" name="Rectangle 795">
                <a:extLst>
                  <a:ext uri="{FF2B5EF4-FFF2-40B4-BE49-F238E27FC236}">
                    <a16:creationId xmlns:a16="http://schemas.microsoft.com/office/drawing/2014/main" id="{B80F8FE1-A152-4703-B9FE-902A52BF4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" y="2596"/>
                <a:ext cx="51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77" name="Rectangle 796">
                <a:extLst>
                  <a:ext uri="{FF2B5EF4-FFF2-40B4-BE49-F238E27FC236}">
                    <a16:creationId xmlns:a16="http://schemas.microsoft.com/office/drawing/2014/main" id="{D6D888C6-B79C-41AD-87B5-54F3ADB39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3" y="2596"/>
                <a:ext cx="3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78" name="Rectangle 797">
                <a:extLst>
                  <a:ext uri="{FF2B5EF4-FFF2-40B4-BE49-F238E27FC236}">
                    <a16:creationId xmlns:a16="http://schemas.microsoft.com/office/drawing/2014/main" id="{BF75DB40-E7A3-4092-924B-AF9D022EA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" y="2596"/>
                <a:ext cx="2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79" name="Rectangle 798">
                <a:extLst>
                  <a:ext uri="{FF2B5EF4-FFF2-40B4-BE49-F238E27FC236}">
                    <a16:creationId xmlns:a16="http://schemas.microsoft.com/office/drawing/2014/main" id="{55EB8517-AC1E-4521-8A24-71AE35EFB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2" y="2596"/>
                <a:ext cx="2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80" name="Rectangle 799">
                <a:extLst>
                  <a:ext uri="{FF2B5EF4-FFF2-40B4-BE49-F238E27FC236}">
                    <a16:creationId xmlns:a16="http://schemas.microsoft.com/office/drawing/2014/main" id="{1A9A6049-30C2-4C4B-88AB-CB61FFFDC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" y="2596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81" name="Rectangle 800">
                <a:extLst>
                  <a:ext uri="{FF2B5EF4-FFF2-40B4-BE49-F238E27FC236}">
                    <a16:creationId xmlns:a16="http://schemas.microsoft.com/office/drawing/2014/main" id="{11B8B4DA-ADDC-4788-A339-405AC9EA4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7" y="2596"/>
                <a:ext cx="3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82" name="Rectangle 801">
                <a:extLst>
                  <a:ext uri="{FF2B5EF4-FFF2-40B4-BE49-F238E27FC236}">
                    <a16:creationId xmlns:a16="http://schemas.microsoft.com/office/drawing/2014/main" id="{FCA5319C-8C5C-4190-A698-7750BEE21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5" y="2596"/>
                <a:ext cx="3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83" name="Rectangle 802">
                <a:extLst>
                  <a:ext uri="{FF2B5EF4-FFF2-40B4-BE49-F238E27FC236}">
                    <a16:creationId xmlns:a16="http://schemas.microsoft.com/office/drawing/2014/main" id="{A0EBC679-689C-496B-A6C2-F5472DA3F7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4" y="2596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84" name="Rectangle 803">
                <a:extLst>
                  <a:ext uri="{FF2B5EF4-FFF2-40B4-BE49-F238E27FC236}">
                    <a16:creationId xmlns:a16="http://schemas.microsoft.com/office/drawing/2014/main" id="{6CE14BDB-5CD7-4FC0-AD85-435F5107F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" y="2596"/>
                <a:ext cx="3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85" name="Rectangle 804">
                <a:extLst>
                  <a:ext uri="{FF2B5EF4-FFF2-40B4-BE49-F238E27FC236}">
                    <a16:creationId xmlns:a16="http://schemas.microsoft.com/office/drawing/2014/main" id="{9CCE095D-B066-45CC-9D57-D730EB9EF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" y="2596"/>
                <a:ext cx="3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86" name="Rectangle 805">
                <a:extLst>
                  <a:ext uri="{FF2B5EF4-FFF2-40B4-BE49-F238E27FC236}">
                    <a16:creationId xmlns:a16="http://schemas.microsoft.com/office/drawing/2014/main" id="{414CFF96-5DA6-445A-A67A-B9BFB36B4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9" y="2596"/>
                <a:ext cx="3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87" name="Rectangle 806">
                <a:extLst>
                  <a:ext uri="{FF2B5EF4-FFF2-40B4-BE49-F238E27FC236}">
                    <a16:creationId xmlns:a16="http://schemas.microsoft.com/office/drawing/2014/main" id="{61C18A4D-4D72-46BD-B65D-218FF6FF70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" y="2596"/>
                <a:ext cx="2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88" name="Rectangle 807">
                <a:extLst>
                  <a:ext uri="{FF2B5EF4-FFF2-40B4-BE49-F238E27FC236}">
                    <a16:creationId xmlns:a16="http://schemas.microsoft.com/office/drawing/2014/main" id="{45F1CE5E-765E-4A16-86EA-8875C23A7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6" y="2596"/>
                <a:ext cx="2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" name="Group 1009">
              <a:extLst>
                <a:ext uri="{FF2B5EF4-FFF2-40B4-BE49-F238E27FC236}">
                  <a16:creationId xmlns:a16="http://schemas.microsoft.com/office/drawing/2014/main" id="{C288DC42-9028-4B02-B5DD-A687BE0216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" y="2596"/>
              <a:ext cx="1381" cy="295"/>
              <a:chOff x="1099" y="2596"/>
              <a:chExt cx="1381" cy="295"/>
            </a:xfrm>
            <a:grpFill/>
          </p:grpSpPr>
          <p:sp>
            <p:nvSpPr>
              <p:cNvPr id="1589" name="Rectangle 809">
                <a:extLst>
                  <a:ext uri="{FF2B5EF4-FFF2-40B4-BE49-F238E27FC236}">
                    <a16:creationId xmlns:a16="http://schemas.microsoft.com/office/drawing/2014/main" id="{8DECDC0F-E496-483C-ACAC-0E57BF33D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6" y="2596"/>
                <a:ext cx="3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90" name="Rectangle 810">
                <a:extLst>
                  <a:ext uri="{FF2B5EF4-FFF2-40B4-BE49-F238E27FC236}">
                    <a16:creationId xmlns:a16="http://schemas.microsoft.com/office/drawing/2014/main" id="{25723CBF-5FE2-41C5-B204-51B87D0749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5" y="2596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91" name="Rectangle 811">
                <a:extLst>
                  <a:ext uri="{FF2B5EF4-FFF2-40B4-BE49-F238E27FC236}">
                    <a16:creationId xmlns:a16="http://schemas.microsoft.com/office/drawing/2014/main" id="{018A457F-431E-4BCA-978B-5B69D8429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" y="2596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92" name="Rectangle 812">
                <a:extLst>
                  <a:ext uri="{FF2B5EF4-FFF2-40B4-BE49-F238E27FC236}">
                    <a16:creationId xmlns:a16="http://schemas.microsoft.com/office/drawing/2014/main" id="{D4B9C631-5406-4727-903C-3EAFD0E56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596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93" name="Rectangle 813">
                <a:extLst>
                  <a:ext uri="{FF2B5EF4-FFF2-40B4-BE49-F238E27FC236}">
                    <a16:creationId xmlns:a16="http://schemas.microsoft.com/office/drawing/2014/main" id="{546FC714-313F-4CF0-9AA0-08A198AE79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" y="2596"/>
                <a:ext cx="3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94" name="Rectangle 814">
                <a:extLst>
                  <a:ext uri="{FF2B5EF4-FFF2-40B4-BE49-F238E27FC236}">
                    <a16:creationId xmlns:a16="http://schemas.microsoft.com/office/drawing/2014/main" id="{D188F8F0-2316-47E0-94A9-60AEC447B9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" y="2596"/>
                <a:ext cx="3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95" name="Rectangle 815">
                <a:extLst>
                  <a:ext uri="{FF2B5EF4-FFF2-40B4-BE49-F238E27FC236}">
                    <a16:creationId xmlns:a16="http://schemas.microsoft.com/office/drawing/2014/main" id="{B1728254-C3D1-49EE-ABD3-40EF0BFDC9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2596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96" name="Rectangle 816">
                <a:extLst>
                  <a:ext uri="{FF2B5EF4-FFF2-40B4-BE49-F238E27FC236}">
                    <a16:creationId xmlns:a16="http://schemas.microsoft.com/office/drawing/2014/main" id="{2E558231-55A6-4011-A9CA-237EA1E07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6" y="2596"/>
                <a:ext cx="3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q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97" name="Rectangle 817">
                <a:extLst>
                  <a:ext uri="{FF2B5EF4-FFF2-40B4-BE49-F238E27FC236}">
                    <a16:creationId xmlns:a16="http://schemas.microsoft.com/office/drawing/2014/main" id="{AD3D5F9B-D300-496B-AB76-AA2F868C0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5" y="2596"/>
                <a:ext cx="3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98" name="Rectangle 818">
                <a:extLst>
                  <a:ext uri="{FF2B5EF4-FFF2-40B4-BE49-F238E27FC236}">
                    <a16:creationId xmlns:a16="http://schemas.microsoft.com/office/drawing/2014/main" id="{14AE8A04-EB7A-4F28-9FFD-70AA352D0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" y="2596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99" name="Rectangle 819">
                <a:extLst>
                  <a:ext uri="{FF2B5EF4-FFF2-40B4-BE49-F238E27FC236}">
                    <a16:creationId xmlns:a16="http://schemas.microsoft.com/office/drawing/2014/main" id="{82129427-FAE8-43C0-8D96-76AACB87E2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2" y="2596"/>
                <a:ext cx="3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00" name="Rectangle 820">
                <a:extLst>
                  <a:ext uri="{FF2B5EF4-FFF2-40B4-BE49-F238E27FC236}">
                    <a16:creationId xmlns:a16="http://schemas.microsoft.com/office/drawing/2014/main" id="{EB33A9A7-58DC-4666-88BB-5AC97BBDB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1" y="2596"/>
                <a:ext cx="30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01" name="Rectangle 821">
                <a:extLst>
                  <a:ext uri="{FF2B5EF4-FFF2-40B4-BE49-F238E27FC236}">
                    <a16:creationId xmlns:a16="http://schemas.microsoft.com/office/drawing/2014/main" id="{4BD25D8E-779B-42FB-BA57-6D7A3EF3FB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3" y="2596"/>
                <a:ext cx="2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02" name="Rectangle 822">
                <a:extLst>
                  <a:ext uri="{FF2B5EF4-FFF2-40B4-BE49-F238E27FC236}">
                    <a16:creationId xmlns:a16="http://schemas.microsoft.com/office/drawing/2014/main" id="{90D64690-AD6A-4090-80E8-C4558B31B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2596"/>
                <a:ext cx="31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03" name="Rectangle 823">
                <a:extLst>
                  <a:ext uri="{FF2B5EF4-FFF2-40B4-BE49-F238E27FC236}">
                    <a16:creationId xmlns:a16="http://schemas.microsoft.com/office/drawing/2014/main" id="{E1489AC5-15FB-4DC7-B233-4E7F84E076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4" y="2596"/>
                <a:ext cx="2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04" name="Rectangle 824">
                <a:extLst>
                  <a:ext uri="{FF2B5EF4-FFF2-40B4-BE49-F238E27FC236}">
                    <a16:creationId xmlns:a16="http://schemas.microsoft.com/office/drawing/2014/main" id="{006BBB33-C13C-43C8-8B9E-65A03B4D6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4" y="2596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05" name="Rectangle 825">
                <a:extLst>
                  <a:ext uri="{FF2B5EF4-FFF2-40B4-BE49-F238E27FC236}">
                    <a16:creationId xmlns:a16="http://schemas.microsoft.com/office/drawing/2014/main" id="{9208ABDC-E54E-4CD2-A75F-6978CE70C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" y="2596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06" name="Rectangle 826">
                <a:extLst>
                  <a:ext uri="{FF2B5EF4-FFF2-40B4-BE49-F238E27FC236}">
                    <a16:creationId xmlns:a16="http://schemas.microsoft.com/office/drawing/2014/main" id="{4743F097-BBA3-4BFA-9917-3F7464E9CA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596"/>
                <a:ext cx="30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07" name="Rectangle 827">
                <a:extLst>
                  <a:ext uri="{FF2B5EF4-FFF2-40B4-BE49-F238E27FC236}">
                    <a16:creationId xmlns:a16="http://schemas.microsoft.com/office/drawing/2014/main" id="{4DF13BD4-D45B-4EB8-9FEC-F1FE9F7B5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8" y="2596"/>
                <a:ext cx="2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08" name="Rectangle 828">
                <a:extLst>
                  <a:ext uri="{FF2B5EF4-FFF2-40B4-BE49-F238E27FC236}">
                    <a16:creationId xmlns:a16="http://schemas.microsoft.com/office/drawing/2014/main" id="{18FEFB14-0A9C-4497-8A3B-64F6983A0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7" y="2596"/>
                <a:ext cx="3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09" name="Rectangle 829">
                <a:extLst>
                  <a:ext uri="{FF2B5EF4-FFF2-40B4-BE49-F238E27FC236}">
                    <a16:creationId xmlns:a16="http://schemas.microsoft.com/office/drawing/2014/main" id="{73DA8430-00B5-4D0B-9EE4-906F31622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5" y="2596"/>
                <a:ext cx="3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10" name="Rectangle 830">
                <a:extLst>
                  <a:ext uri="{FF2B5EF4-FFF2-40B4-BE49-F238E27FC236}">
                    <a16:creationId xmlns:a16="http://schemas.microsoft.com/office/drawing/2014/main" id="{D8BBCE06-5F21-44B6-947A-A839FBB98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4" y="2596"/>
                <a:ext cx="30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: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11" name="Rectangle 831">
                <a:extLst>
                  <a:ext uri="{FF2B5EF4-FFF2-40B4-BE49-F238E27FC236}">
                    <a16:creationId xmlns:a16="http://schemas.microsoft.com/office/drawing/2014/main" id="{37F458CD-64B4-42A1-8C6E-9E044A45CA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6" y="2596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12" name="Rectangle 832">
                <a:extLst>
                  <a:ext uri="{FF2B5EF4-FFF2-40B4-BE49-F238E27FC236}">
                    <a16:creationId xmlns:a16="http://schemas.microsoft.com/office/drawing/2014/main" id="{3ADD39AD-FAEC-4E34-9D18-818D223BE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5" y="2596"/>
                <a:ext cx="4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13" name="Rectangle 833">
                <a:extLst>
                  <a:ext uri="{FF2B5EF4-FFF2-40B4-BE49-F238E27FC236}">
                    <a16:creationId xmlns:a16="http://schemas.microsoft.com/office/drawing/2014/main" id="{FEF223E9-70C4-477C-A8DF-21C4C2688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2" y="2596"/>
                <a:ext cx="44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14" name="Rectangle 834">
                <a:extLst>
                  <a:ext uri="{FF2B5EF4-FFF2-40B4-BE49-F238E27FC236}">
                    <a16:creationId xmlns:a16="http://schemas.microsoft.com/office/drawing/2014/main" id="{BB06B502-6080-412D-87B5-444EA8139E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5" y="2596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15" name="Rectangle 835">
                <a:extLst>
                  <a:ext uri="{FF2B5EF4-FFF2-40B4-BE49-F238E27FC236}">
                    <a16:creationId xmlns:a16="http://schemas.microsoft.com/office/drawing/2014/main" id="{F26A689C-B0A9-4075-B3C9-887E5E8DA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2" y="259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#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16" name="Rectangle 836">
                <a:extLst>
                  <a:ext uri="{FF2B5EF4-FFF2-40B4-BE49-F238E27FC236}">
                    <a16:creationId xmlns:a16="http://schemas.microsoft.com/office/drawing/2014/main" id="{CFB36B69-859E-417F-9D59-52299C4FC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9" y="259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17" name="Rectangle 837">
                <a:extLst>
                  <a:ext uri="{FF2B5EF4-FFF2-40B4-BE49-F238E27FC236}">
                    <a16:creationId xmlns:a16="http://schemas.microsoft.com/office/drawing/2014/main" id="{4E0FE593-ADAF-43AA-92C1-A12ED4D4E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7" y="259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18" name="Rectangle 838">
                <a:extLst>
                  <a:ext uri="{FF2B5EF4-FFF2-40B4-BE49-F238E27FC236}">
                    <a16:creationId xmlns:a16="http://schemas.microsoft.com/office/drawing/2014/main" id="{DE2B708C-D0A8-4D49-AF84-4C299CA8A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4" y="259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19" name="Rectangle 839">
                <a:extLst>
                  <a:ext uri="{FF2B5EF4-FFF2-40B4-BE49-F238E27FC236}">
                    <a16:creationId xmlns:a16="http://schemas.microsoft.com/office/drawing/2014/main" id="{51C29441-FBE1-4AB4-BCCF-E500B37294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1" y="259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20" name="Rectangle 840">
                <a:extLst>
                  <a:ext uri="{FF2B5EF4-FFF2-40B4-BE49-F238E27FC236}">
                    <a16:creationId xmlns:a16="http://schemas.microsoft.com/office/drawing/2014/main" id="{A1FF6F30-25FB-4F4F-BC0D-DF4B20D15E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" y="259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21" name="Rectangle 841">
                <a:extLst>
                  <a:ext uri="{FF2B5EF4-FFF2-40B4-BE49-F238E27FC236}">
                    <a16:creationId xmlns:a16="http://schemas.microsoft.com/office/drawing/2014/main" id="{1E9A267A-235B-41FA-AD2B-95F920872A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6" y="259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22" name="Rectangle 842">
                <a:extLst>
                  <a:ext uri="{FF2B5EF4-FFF2-40B4-BE49-F238E27FC236}">
                    <a16:creationId xmlns:a16="http://schemas.microsoft.com/office/drawing/2014/main" id="{DEE0BB7F-E690-4D54-B037-D0E47B1E9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3" y="259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23" name="Rectangle 843">
                <a:extLst>
                  <a:ext uri="{FF2B5EF4-FFF2-40B4-BE49-F238E27FC236}">
                    <a16:creationId xmlns:a16="http://schemas.microsoft.com/office/drawing/2014/main" id="{FDCACF6C-5A4B-473C-95D2-079F26C6BB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1" y="2596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24" name="Rectangle 844">
                <a:extLst>
                  <a:ext uri="{FF2B5EF4-FFF2-40B4-BE49-F238E27FC236}">
                    <a16:creationId xmlns:a16="http://schemas.microsoft.com/office/drawing/2014/main" id="{43114026-9891-4B26-8B25-F694C60D41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2596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25" name="Rectangle 845">
                <a:extLst>
                  <a:ext uri="{FF2B5EF4-FFF2-40B4-BE49-F238E27FC236}">
                    <a16:creationId xmlns:a16="http://schemas.microsoft.com/office/drawing/2014/main" id="{54234BDA-01E7-40F2-82E1-F545978E8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2596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26" name="Rectangle 846">
                <a:extLst>
                  <a:ext uri="{FF2B5EF4-FFF2-40B4-BE49-F238E27FC236}">
                    <a16:creationId xmlns:a16="http://schemas.microsoft.com/office/drawing/2014/main" id="{4D3400DA-1CC3-4996-AC06-39B283BDC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2596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27" name="Rectangle 847">
                <a:extLst>
                  <a:ext uri="{FF2B5EF4-FFF2-40B4-BE49-F238E27FC236}">
                    <a16:creationId xmlns:a16="http://schemas.microsoft.com/office/drawing/2014/main" id="{65C1E0FC-AC9D-4D2B-8D0E-D0BD53CF4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259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28" name="Rectangle 848">
                <a:extLst>
                  <a:ext uri="{FF2B5EF4-FFF2-40B4-BE49-F238E27FC236}">
                    <a16:creationId xmlns:a16="http://schemas.microsoft.com/office/drawing/2014/main" id="{7BEF78F2-CDF9-4D5F-8824-9CAC520A1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259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29" name="Rectangle 849">
                <a:extLst>
                  <a:ext uri="{FF2B5EF4-FFF2-40B4-BE49-F238E27FC236}">
                    <a16:creationId xmlns:a16="http://schemas.microsoft.com/office/drawing/2014/main" id="{51F1965D-A159-4941-914E-DF6E9CA963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9" y="259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30" name="Rectangle 850">
                <a:extLst>
                  <a:ext uri="{FF2B5EF4-FFF2-40B4-BE49-F238E27FC236}">
                    <a16:creationId xmlns:a16="http://schemas.microsoft.com/office/drawing/2014/main" id="{9B018903-5476-4B35-9F27-C0673466F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" y="259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31" name="Rectangle 851">
                <a:extLst>
                  <a:ext uri="{FF2B5EF4-FFF2-40B4-BE49-F238E27FC236}">
                    <a16:creationId xmlns:a16="http://schemas.microsoft.com/office/drawing/2014/main" id="{0C2E1975-39CB-401B-B5B7-8B3FF6581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4" y="259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32" name="Rectangle 852">
                <a:extLst>
                  <a:ext uri="{FF2B5EF4-FFF2-40B4-BE49-F238E27FC236}">
                    <a16:creationId xmlns:a16="http://schemas.microsoft.com/office/drawing/2014/main" id="{FD070FFE-FBAD-4A90-AB1E-1A104F530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2" y="259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33" name="Rectangle 853">
                <a:extLst>
                  <a:ext uri="{FF2B5EF4-FFF2-40B4-BE49-F238E27FC236}">
                    <a16:creationId xmlns:a16="http://schemas.microsoft.com/office/drawing/2014/main" id="{54C37649-7F54-4227-BD2C-230CEB885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9" y="259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34" name="Rectangle 854">
                <a:extLst>
                  <a:ext uri="{FF2B5EF4-FFF2-40B4-BE49-F238E27FC236}">
                    <a16:creationId xmlns:a16="http://schemas.microsoft.com/office/drawing/2014/main" id="{BCB56F4D-20D1-4527-97FD-CF4390C14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" y="2596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35" name="Rectangle 855">
                <a:extLst>
                  <a:ext uri="{FF2B5EF4-FFF2-40B4-BE49-F238E27FC236}">
                    <a16:creationId xmlns:a16="http://schemas.microsoft.com/office/drawing/2014/main" id="{684E6625-82B6-4286-A515-4C933DE79A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3" y="2596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36" name="Rectangle 856">
                <a:extLst>
                  <a:ext uri="{FF2B5EF4-FFF2-40B4-BE49-F238E27FC236}">
                    <a16:creationId xmlns:a16="http://schemas.microsoft.com/office/drawing/2014/main" id="{B07192A8-FF5C-469F-9340-8189910DC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263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37" name="Rectangle 857">
                <a:extLst>
                  <a:ext uri="{FF2B5EF4-FFF2-40B4-BE49-F238E27FC236}">
                    <a16:creationId xmlns:a16="http://schemas.microsoft.com/office/drawing/2014/main" id="{CFE2579C-68DB-4902-B606-E5BC7BF03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" y="263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38" name="Rectangle 858">
                <a:extLst>
                  <a:ext uri="{FF2B5EF4-FFF2-40B4-BE49-F238E27FC236}">
                    <a16:creationId xmlns:a16="http://schemas.microsoft.com/office/drawing/2014/main" id="{97330ED5-73FB-4C45-831E-74EABE9B60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5" y="2636"/>
                <a:ext cx="2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39" name="Rectangle 859">
                <a:extLst>
                  <a:ext uri="{FF2B5EF4-FFF2-40B4-BE49-F238E27FC236}">
                    <a16:creationId xmlns:a16="http://schemas.microsoft.com/office/drawing/2014/main" id="{92B4C00F-69AE-49AE-A1E8-620DC0AA87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0" y="2636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40" name="Rectangle 860">
                <a:extLst>
                  <a:ext uri="{FF2B5EF4-FFF2-40B4-BE49-F238E27FC236}">
                    <a16:creationId xmlns:a16="http://schemas.microsoft.com/office/drawing/2014/main" id="{FFC93ED4-7CCF-4F5A-BC5A-FBE5E94D9B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2636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41" name="Rectangle 861">
                <a:extLst>
                  <a:ext uri="{FF2B5EF4-FFF2-40B4-BE49-F238E27FC236}">
                    <a16:creationId xmlns:a16="http://schemas.microsoft.com/office/drawing/2014/main" id="{05AA7EEA-1F7C-42A2-9BC6-4A0E86C2BA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2636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42" name="Rectangle 862">
                <a:extLst>
                  <a:ext uri="{FF2B5EF4-FFF2-40B4-BE49-F238E27FC236}">
                    <a16:creationId xmlns:a16="http://schemas.microsoft.com/office/drawing/2014/main" id="{58C4605D-84D1-4756-9326-928F498353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" y="2636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43" name="Rectangle 863">
                <a:extLst>
                  <a:ext uri="{FF2B5EF4-FFF2-40B4-BE49-F238E27FC236}">
                    <a16:creationId xmlns:a16="http://schemas.microsoft.com/office/drawing/2014/main" id="{9DBEA2CF-E0D9-4449-989F-35A1799766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4" y="263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44" name="Rectangle 864">
                <a:extLst>
                  <a:ext uri="{FF2B5EF4-FFF2-40B4-BE49-F238E27FC236}">
                    <a16:creationId xmlns:a16="http://schemas.microsoft.com/office/drawing/2014/main" id="{2C4E51A3-1384-4754-9C3F-098324251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" y="2636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45" name="Rectangle 865">
                <a:extLst>
                  <a:ext uri="{FF2B5EF4-FFF2-40B4-BE49-F238E27FC236}">
                    <a16:creationId xmlns:a16="http://schemas.microsoft.com/office/drawing/2014/main" id="{B665442B-52E4-4AF2-9C17-3574B6DA4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263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46" name="Rectangle 866">
                <a:extLst>
                  <a:ext uri="{FF2B5EF4-FFF2-40B4-BE49-F238E27FC236}">
                    <a16:creationId xmlns:a16="http://schemas.microsoft.com/office/drawing/2014/main" id="{532BF2EF-4F5B-444C-AE60-44C87794ED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6" y="2636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47" name="Rectangle 867">
                <a:extLst>
                  <a:ext uri="{FF2B5EF4-FFF2-40B4-BE49-F238E27FC236}">
                    <a16:creationId xmlns:a16="http://schemas.microsoft.com/office/drawing/2014/main" id="{451C971E-22D1-4405-85EA-F53E40A9D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2" y="263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48" name="Rectangle 868">
                <a:extLst>
                  <a:ext uri="{FF2B5EF4-FFF2-40B4-BE49-F238E27FC236}">
                    <a16:creationId xmlns:a16="http://schemas.microsoft.com/office/drawing/2014/main" id="{795E3CE8-37FD-4E20-8E48-E88832D8E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9" y="263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49" name="Rectangle 869">
                <a:extLst>
                  <a:ext uri="{FF2B5EF4-FFF2-40B4-BE49-F238E27FC236}">
                    <a16:creationId xmlns:a16="http://schemas.microsoft.com/office/drawing/2014/main" id="{41064EEB-D44B-4FF8-961C-98E846798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7" y="263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50" name="Rectangle 870">
                <a:extLst>
                  <a:ext uri="{FF2B5EF4-FFF2-40B4-BE49-F238E27FC236}">
                    <a16:creationId xmlns:a16="http://schemas.microsoft.com/office/drawing/2014/main" id="{DE8223C0-1780-4C76-B95A-104F74CD4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" y="2636"/>
                <a:ext cx="4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51" name="Rectangle 871">
                <a:extLst>
                  <a:ext uri="{FF2B5EF4-FFF2-40B4-BE49-F238E27FC236}">
                    <a16:creationId xmlns:a16="http://schemas.microsoft.com/office/drawing/2014/main" id="{CC9C2973-B59E-4727-98F4-E3477F39C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" y="263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52" name="Rectangle 872">
                <a:extLst>
                  <a:ext uri="{FF2B5EF4-FFF2-40B4-BE49-F238E27FC236}">
                    <a16:creationId xmlns:a16="http://schemas.microsoft.com/office/drawing/2014/main" id="{0ECABDB1-088B-4F64-AFBB-C94C91444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2636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53" name="Rectangle 873">
                <a:extLst>
                  <a:ext uri="{FF2B5EF4-FFF2-40B4-BE49-F238E27FC236}">
                    <a16:creationId xmlns:a16="http://schemas.microsoft.com/office/drawing/2014/main" id="{A878BFB6-D8AD-438D-8458-CB1755BEC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4" y="2636"/>
                <a:ext cx="2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54" name="Rectangle 874">
                <a:extLst>
                  <a:ext uri="{FF2B5EF4-FFF2-40B4-BE49-F238E27FC236}">
                    <a16:creationId xmlns:a16="http://schemas.microsoft.com/office/drawing/2014/main" id="{461C1D7C-1179-454D-8958-C7564F371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" y="263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55" name="Rectangle 875">
                <a:extLst>
                  <a:ext uri="{FF2B5EF4-FFF2-40B4-BE49-F238E27FC236}">
                    <a16:creationId xmlns:a16="http://schemas.microsoft.com/office/drawing/2014/main" id="{154FDE99-E219-477C-93F1-CAD4C7E37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2636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56" name="Rectangle 876">
                <a:extLst>
                  <a:ext uri="{FF2B5EF4-FFF2-40B4-BE49-F238E27FC236}">
                    <a16:creationId xmlns:a16="http://schemas.microsoft.com/office/drawing/2014/main" id="{48B8EDD0-DA2D-4E20-80E4-894E1BF4A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0" y="2636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57" name="Rectangle 877">
                <a:extLst>
                  <a:ext uri="{FF2B5EF4-FFF2-40B4-BE49-F238E27FC236}">
                    <a16:creationId xmlns:a16="http://schemas.microsoft.com/office/drawing/2014/main" id="{5925CFBE-E07D-42A7-AB9E-C42183FBE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6" y="2636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58" name="Rectangle 878">
                <a:extLst>
                  <a:ext uri="{FF2B5EF4-FFF2-40B4-BE49-F238E27FC236}">
                    <a16:creationId xmlns:a16="http://schemas.microsoft.com/office/drawing/2014/main" id="{85EA99A4-A534-45C5-8812-97B816B03C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" y="263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59" name="Rectangle 879">
                <a:extLst>
                  <a:ext uri="{FF2B5EF4-FFF2-40B4-BE49-F238E27FC236}">
                    <a16:creationId xmlns:a16="http://schemas.microsoft.com/office/drawing/2014/main" id="{95E882D9-E7D6-46C3-A54A-4D95FBD57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8" y="263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60" name="Rectangle 880">
                <a:extLst>
                  <a:ext uri="{FF2B5EF4-FFF2-40B4-BE49-F238E27FC236}">
                    <a16:creationId xmlns:a16="http://schemas.microsoft.com/office/drawing/2014/main" id="{44BC70F9-E45B-43A6-BBE8-0412F5164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" y="2636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61" name="Rectangle 881">
                <a:extLst>
                  <a:ext uri="{FF2B5EF4-FFF2-40B4-BE49-F238E27FC236}">
                    <a16:creationId xmlns:a16="http://schemas.microsoft.com/office/drawing/2014/main" id="{6396E1DA-D284-4A9E-BE93-FCFBFE15B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6" y="2636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62" name="Rectangle 882">
                <a:extLst>
                  <a:ext uri="{FF2B5EF4-FFF2-40B4-BE49-F238E27FC236}">
                    <a16:creationId xmlns:a16="http://schemas.microsoft.com/office/drawing/2014/main" id="{5F1D8A7C-072D-40BD-B7FF-AA973EF65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9" y="2636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63" name="Rectangle 883">
                <a:extLst>
                  <a:ext uri="{FF2B5EF4-FFF2-40B4-BE49-F238E27FC236}">
                    <a16:creationId xmlns:a16="http://schemas.microsoft.com/office/drawing/2014/main" id="{CECE0041-86FF-4FFF-B883-554EDEB32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2" y="263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64" name="Rectangle 884">
                <a:extLst>
                  <a:ext uri="{FF2B5EF4-FFF2-40B4-BE49-F238E27FC236}">
                    <a16:creationId xmlns:a16="http://schemas.microsoft.com/office/drawing/2014/main" id="{044F5754-F207-4D62-8789-08B7D599C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1" y="2636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65" name="Rectangle 885">
                <a:extLst>
                  <a:ext uri="{FF2B5EF4-FFF2-40B4-BE49-F238E27FC236}">
                    <a16:creationId xmlns:a16="http://schemas.microsoft.com/office/drawing/2014/main" id="{58542B9B-AACD-4041-90D6-41B39086C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" y="2636"/>
                <a:ext cx="4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66" name="Rectangle 886">
                <a:extLst>
                  <a:ext uri="{FF2B5EF4-FFF2-40B4-BE49-F238E27FC236}">
                    <a16:creationId xmlns:a16="http://schemas.microsoft.com/office/drawing/2014/main" id="{20A26AED-B1D5-4EA4-8DF7-9B931C7453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3" y="263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67" name="Rectangle 887">
                <a:extLst>
                  <a:ext uri="{FF2B5EF4-FFF2-40B4-BE49-F238E27FC236}">
                    <a16:creationId xmlns:a16="http://schemas.microsoft.com/office/drawing/2014/main" id="{1130E9F3-32DF-4538-A7B7-92AE4E8BD1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1" y="2636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68" name="Rectangle 888">
                <a:extLst>
                  <a:ext uri="{FF2B5EF4-FFF2-40B4-BE49-F238E27FC236}">
                    <a16:creationId xmlns:a16="http://schemas.microsoft.com/office/drawing/2014/main" id="{5FBEEE2A-461F-4076-A140-43F1DD018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2636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69" name="Rectangle 889">
                <a:extLst>
                  <a:ext uri="{FF2B5EF4-FFF2-40B4-BE49-F238E27FC236}">
                    <a16:creationId xmlns:a16="http://schemas.microsoft.com/office/drawing/2014/main" id="{C361D9E2-48BA-41F1-BAB0-D05D69464A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0" y="2636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70" name="Rectangle 890">
                <a:extLst>
                  <a:ext uri="{FF2B5EF4-FFF2-40B4-BE49-F238E27FC236}">
                    <a16:creationId xmlns:a16="http://schemas.microsoft.com/office/drawing/2014/main" id="{3B23D275-DBE7-4CB2-B7A3-E98EED147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636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71" name="Rectangle 891">
                <a:extLst>
                  <a:ext uri="{FF2B5EF4-FFF2-40B4-BE49-F238E27FC236}">
                    <a16:creationId xmlns:a16="http://schemas.microsoft.com/office/drawing/2014/main" id="{88EC5077-F419-431B-AB33-D4DECD28D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3" y="263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72" name="Rectangle 892">
                <a:extLst>
                  <a:ext uri="{FF2B5EF4-FFF2-40B4-BE49-F238E27FC236}">
                    <a16:creationId xmlns:a16="http://schemas.microsoft.com/office/drawing/2014/main" id="{371214EF-DBD8-406E-88D8-A6FB93488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0" y="2636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73" name="Rectangle 893">
                <a:extLst>
                  <a:ext uri="{FF2B5EF4-FFF2-40B4-BE49-F238E27FC236}">
                    <a16:creationId xmlns:a16="http://schemas.microsoft.com/office/drawing/2014/main" id="{BFB087EE-0948-40D1-8E0B-DC9CFF65B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263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74" name="Rectangle 894">
                <a:extLst>
                  <a:ext uri="{FF2B5EF4-FFF2-40B4-BE49-F238E27FC236}">
                    <a16:creationId xmlns:a16="http://schemas.microsoft.com/office/drawing/2014/main" id="{A3B9157A-9A20-4A41-91D8-AC3AA5F93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2" y="263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75" name="Rectangle 895">
                <a:extLst>
                  <a:ext uri="{FF2B5EF4-FFF2-40B4-BE49-F238E27FC236}">
                    <a16:creationId xmlns:a16="http://schemas.microsoft.com/office/drawing/2014/main" id="{B3740D0D-A7DF-4A5E-85B9-9DD2EB044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263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76" name="Rectangle 896">
                <a:extLst>
                  <a:ext uri="{FF2B5EF4-FFF2-40B4-BE49-F238E27FC236}">
                    <a16:creationId xmlns:a16="http://schemas.microsoft.com/office/drawing/2014/main" id="{C78915FE-20F5-4C22-AA48-9FFF45CA7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263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77" name="Rectangle 897">
                <a:extLst>
                  <a:ext uri="{FF2B5EF4-FFF2-40B4-BE49-F238E27FC236}">
                    <a16:creationId xmlns:a16="http://schemas.microsoft.com/office/drawing/2014/main" id="{83A83854-423C-44DB-8898-83EC82EF9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263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78" name="Rectangle 898">
                <a:extLst>
                  <a:ext uri="{FF2B5EF4-FFF2-40B4-BE49-F238E27FC236}">
                    <a16:creationId xmlns:a16="http://schemas.microsoft.com/office/drawing/2014/main" id="{8CAF108F-C0CE-4D7C-8E91-BFD168E4A5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263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79" name="Rectangle 899">
                <a:extLst>
                  <a:ext uri="{FF2B5EF4-FFF2-40B4-BE49-F238E27FC236}">
                    <a16:creationId xmlns:a16="http://schemas.microsoft.com/office/drawing/2014/main" id="{140EB60E-A2C9-4F18-9A0D-BE2442046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263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80" name="Rectangle 900">
                <a:extLst>
                  <a:ext uri="{FF2B5EF4-FFF2-40B4-BE49-F238E27FC236}">
                    <a16:creationId xmlns:a16="http://schemas.microsoft.com/office/drawing/2014/main" id="{E682F199-6799-4635-BCB1-211428AF88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263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81" name="Rectangle 901">
                <a:extLst>
                  <a:ext uri="{FF2B5EF4-FFF2-40B4-BE49-F238E27FC236}">
                    <a16:creationId xmlns:a16="http://schemas.microsoft.com/office/drawing/2014/main" id="{C1698FEE-EE0E-4A51-89FE-F7877FF78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" y="267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82" name="Rectangle 902">
                <a:extLst>
                  <a:ext uri="{FF2B5EF4-FFF2-40B4-BE49-F238E27FC236}">
                    <a16:creationId xmlns:a16="http://schemas.microsoft.com/office/drawing/2014/main" id="{CF6441F4-9831-4F03-BCBF-983F6497C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5" y="267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83" name="Rectangle 903">
                <a:extLst>
                  <a:ext uri="{FF2B5EF4-FFF2-40B4-BE49-F238E27FC236}">
                    <a16:creationId xmlns:a16="http://schemas.microsoft.com/office/drawing/2014/main" id="{59AD9A22-2BD1-4D0B-BA9B-68E33EDA9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2" y="267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84" name="Rectangle 904">
                <a:extLst>
                  <a:ext uri="{FF2B5EF4-FFF2-40B4-BE49-F238E27FC236}">
                    <a16:creationId xmlns:a16="http://schemas.microsoft.com/office/drawing/2014/main" id="{D54A92D3-6A5D-4051-8654-A856589B42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" y="2675"/>
                <a:ext cx="3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μ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85" name="Rectangle 905">
                <a:extLst>
                  <a:ext uri="{FF2B5EF4-FFF2-40B4-BE49-F238E27FC236}">
                    <a16:creationId xmlns:a16="http://schemas.microsoft.com/office/drawing/2014/main" id="{893D4A10-CEC0-42B8-BA21-DDCFB1108B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0" y="2675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86" name="Rectangle 906">
                <a:extLst>
                  <a:ext uri="{FF2B5EF4-FFF2-40B4-BE49-F238E27FC236}">
                    <a16:creationId xmlns:a16="http://schemas.microsoft.com/office/drawing/2014/main" id="{E4921DDF-C18A-4117-9077-D776AF263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" y="267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87" name="Rectangle 907">
                <a:extLst>
                  <a:ext uri="{FF2B5EF4-FFF2-40B4-BE49-F238E27FC236}">
                    <a16:creationId xmlns:a16="http://schemas.microsoft.com/office/drawing/2014/main" id="{C66BA115-DF00-4380-8DD5-A459D7A941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8" y="2675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88" name="Rectangle 908">
                <a:extLst>
                  <a:ext uri="{FF2B5EF4-FFF2-40B4-BE49-F238E27FC236}">
                    <a16:creationId xmlns:a16="http://schemas.microsoft.com/office/drawing/2014/main" id="{AA435CC8-373F-435A-BA2B-EF9AFCC2A7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3" y="2675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89" name="Rectangle 909">
                <a:extLst>
                  <a:ext uri="{FF2B5EF4-FFF2-40B4-BE49-F238E27FC236}">
                    <a16:creationId xmlns:a16="http://schemas.microsoft.com/office/drawing/2014/main" id="{6D2619F2-53B6-47BF-876C-983012A10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" y="2675"/>
                <a:ext cx="5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90" name="Rectangle 910">
                <a:extLst>
                  <a:ext uri="{FF2B5EF4-FFF2-40B4-BE49-F238E27FC236}">
                    <a16:creationId xmlns:a16="http://schemas.microsoft.com/office/drawing/2014/main" id="{BBC4F3E7-D05B-426B-9CBF-53212D1E1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5" y="267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91" name="Rectangle 911">
                <a:extLst>
                  <a:ext uri="{FF2B5EF4-FFF2-40B4-BE49-F238E27FC236}">
                    <a16:creationId xmlns:a16="http://schemas.microsoft.com/office/drawing/2014/main" id="{E90C7FF6-32B4-4D0E-A987-2EA0C2EE4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" y="267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92" name="Rectangle 912">
                <a:extLst>
                  <a:ext uri="{FF2B5EF4-FFF2-40B4-BE49-F238E27FC236}">
                    <a16:creationId xmlns:a16="http://schemas.microsoft.com/office/drawing/2014/main" id="{31B45DD6-99A5-4385-8F82-633EBF6F9B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6" y="267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93" name="Rectangle 913">
                <a:extLst>
                  <a:ext uri="{FF2B5EF4-FFF2-40B4-BE49-F238E27FC236}">
                    <a16:creationId xmlns:a16="http://schemas.microsoft.com/office/drawing/2014/main" id="{75692B84-B9DE-4BE6-9F0B-7E68D5436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67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94" name="Rectangle 914">
                <a:extLst>
                  <a:ext uri="{FF2B5EF4-FFF2-40B4-BE49-F238E27FC236}">
                    <a16:creationId xmlns:a16="http://schemas.microsoft.com/office/drawing/2014/main" id="{6521B31E-2241-40DE-8B90-E1198B3A2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267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95" name="Rectangle 915">
                <a:extLst>
                  <a:ext uri="{FF2B5EF4-FFF2-40B4-BE49-F238E27FC236}">
                    <a16:creationId xmlns:a16="http://schemas.microsoft.com/office/drawing/2014/main" id="{22B497CC-55BE-4614-84DF-E43EAD36F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267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96" name="Rectangle 916">
                <a:extLst>
                  <a:ext uri="{FF2B5EF4-FFF2-40B4-BE49-F238E27FC236}">
                    <a16:creationId xmlns:a16="http://schemas.microsoft.com/office/drawing/2014/main" id="{EBB4BCDE-63DC-413A-B0D2-FCC5E6FBA6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267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97" name="Rectangle 917">
                <a:extLst>
                  <a:ext uri="{FF2B5EF4-FFF2-40B4-BE49-F238E27FC236}">
                    <a16:creationId xmlns:a16="http://schemas.microsoft.com/office/drawing/2014/main" id="{787B4EE9-3A60-4963-9325-10D943DDF1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" y="2715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+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98" name="Rectangle 918">
                <a:extLst>
                  <a:ext uri="{FF2B5EF4-FFF2-40B4-BE49-F238E27FC236}">
                    <a16:creationId xmlns:a16="http://schemas.microsoft.com/office/drawing/2014/main" id="{35FB0EFF-7C27-48FA-9D2B-A9A20343E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" y="271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99" name="Rectangle 919">
                <a:extLst>
                  <a:ext uri="{FF2B5EF4-FFF2-40B4-BE49-F238E27FC236}">
                    <a16:creationId xmlns:a16="http://schemas.microsoft.com/office/drawing/2014/main" id="{2355559C-DAB2-499C-80BF-80E093A65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271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00" name="Rectangle 920">
                <a:extLst>
                  <a:ext uri="{FF2B5EF4-FFF2-40B4-BE49-F238E27FC236}">
                    <a16:creationId xmlns:a16="http://schemas.microsoft.com/office/drawing/2014/main" id="{C6AA004D-22A3-4F90-A8C0-A5F7750451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" y="2715"/>
                <a:ext cx="3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μ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01" name="Rectangle 921">
                <a:extLst>
                  <a:ext uri="{FF2B5EF4-FFF2-40B4-BE49-F238E27FC236}">
                    <a16:creationId xmlns:a16="http://schemas.microsoft.com/office/drawing/2014/main" id="{4B2D4375-DB0C-49A0-A907-790BD0D15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" y="2715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02" name="Rectangle 922">
                <a:extLst>
                  <a:ext uri="{FF2B5EF4-FFF2-40B4-BE49-F238E27FC236}">
                    <a16:creationId xmlns:a16="http://schemas.microsoft.com/office/drawing/2014/main" id="{09FA5DBB-3B61-48CA-BBF7-9CE192070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" y="271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03" name="Rectangle 923">
                <a:extLst>
                  <a:ext uri="{FF2B5EF4-FFF2-40B4-BE49-F238E27FC236}">
                    <a16:creationId xmlns:a16="http://schemas.microsoft.com/office/drawing/2014/main" id="{E7B54437-FD40-4ADC-A0E4-11867C3BD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0" y="2715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04" name="Rectangle 924">
                <a:extLst>
                  <a:ext uri="{FF2B5EF4-FFF2-40B4-BE49-F238E27FC236}">
                    <a16:creationId xmlns:a16="http://schemas.microsoft.com/office/drawing/2014/main" id="{27747358-33EC-4A97-B9C2-C45EF2520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" y="2715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05" name="Rectangle 925">
                <a:extLst>
                  <a:ext uri="{FF2B5EF4-FFF2-40B4-BE49-F238E27FC236}">
                    <a16:creationId xmlns:a16="http://schemas.microsoft.com/office/drawing/2014/main" id="{D8EAFB59-EE5D-487D-B7F9-C4AD8239C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2715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06" name="Rectangle 926">
                <a:extLst>
                  <a:ext uri="{FF2B5EF4-FFF2-40B4-BE49-F238E27FC236}">
                    <a16:creationId xmlns:a16="http://schemas.microsoft.com/office/drawing/2014/main" id="{66AA0F0A-BC3C-4323-BEF8-25C8F81F4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4" y="2715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07" name="Rectangle 927">
                <a:extLst>
                  <a:ext uri="{FF2B5EF4-FFF2-40B4-BE49-F238E27FC236}">
                    <a16:creationId xmlns:a16="http://schemas.microsoft.com/office/drawing/2014/main" id="{80F3C5F7-9478-4867-9A3B-89EE2B344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4" y="271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08" name="Rectangle 928">
                <a:extLst>
                  <a:ext uri="{FF2B5EF4-FFF2-40B4-BE49-F238E27FC236}">
                    <a16:creationId xmlns:a16="http://schemas.microsoft.com/office/drawing/2014/main" id="{A52C00ED-B596-4CD4-BD99-ED5D1FE9E8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2" y="2715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09" name="Rectangle 929">
                <a:extLst>
                  <a:ext uri="{FF2B5EF4-FFF2-40B4-BE49-F238E27FC236}">
                    <a16:creationId xmlns:a16="http://schemas.microsoft.com/office/drawing/2014/main" id="{CBE69C2D-5E54-4AA7-ACBE-EEA196250C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71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10" name="Rectangle 930">
                <a:extLst>
                  <a:ext uri="{FF2B5EF4-FFF2-40B4-BE49-F238E27FC236}">
                    <a16:creationId xmlns:a16="http://schemas.microsoft.com/office/drawing/2014/main" id="{E016A9AA-6DC9-4923-A1E0-565BBB8A6F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6" y="2715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11" name="Rectangle 931">
                <a:extLst>
                  <a:ext uri="{FF2B5EF4-FFF2-40B4-BE49-F238E27FC236}">
                    <a16:creationId xmlns:a16="http://schemas.microsoft.com/office/drawing/2014/main" id="{A2CC9701-6C4A-40C9-B99E-75220899EA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5" y="2715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12" name="Rectangle 932">
                <a:extLst>
                  <a:ext uri="{FF2B5EF4-FFF2-40B4-BE49-F238E27FC236}">
                    <a16:creationId xmlns:a16="http://schemas.microsoft.com/office/drawing/2014/main" id="{4D2EA741-0736-428F-ABE2-6D6FD53DE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9" y="2715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13" name="Rectangle 933">
                <a:extLst>
                  <a:ext uri="{FF2B5EF4-FFF2-40B4-BE49-F238E27FC236}">
                    <a16:creationId xmlns:a16="http://schemas.microsoft.com/office/drawing/2014/main" id="{50CB08DB-E16B-476D-B03B-8825D50246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2" y="271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14" name="Rectangle 934">
                <a:extLst>
                  <a:ext uri="{FF2B5EF4-FFF2-40B4-BE49-F238E27FC236}">
                    <a16:creationId xmlns:a16="http://schemas.microsoft.com/office/drawing/2014/main" id="{7D34696A-DBE2-4E19-825A-8E3F2D38E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" y="2715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15" name="Rectangle 935">
                <a:extLst>
                  <a:ext uri="{FF2B5EF4-FFF2-40B4-BE49-F238E27FC236}">
                    <a16:creationId xmlns:a16="http://schemas.microsoft.com/office/drawing/2014/main" id="{4C459162-3E53-4F1C-88A6-B097B9682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715"/>
                <a:ext cx="4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16" name="Rectangle 936">
                <a:extLst>
                  <a:ext uri="{FF2B5EF4-FFF2-40B4-BE49-F238E27FC236}">
                    <a16:creationId xmlns:a16="http://schemas.microsoft.com/office/drawing/2014/main" id="{6FBEFD5C-38C2-4DDF-A8E0-23312EACF6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71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17" name="Rectangle 937">
                <a:extLst>
                  <a:ext uri="{FF2B5EF4-FFF2-40B4-BE49-F238E27FC236}">
                    <a16:creationId xmlns:a16="http://schemas.microsoft.com/office/drawing/2014/main" id="{A7EE64B9-4BC7-44CD-917D-56619001A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0" y="2715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18" name="Rectangle 938">
                <a:extLst>
                  <a:ext uri="{FF2B5EF4-FFF2-40B4-BE49-F238E27FC236}">
                    <a16:creationId xmlns:a16="http://schemas.microsoft.com/office/drawing/2014/main" id="{B143A674-F4A2-4EFA-89EF-23B651425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0" y="2715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19" name="Rectangle 939">
                <a:extLst>
                  <a:ext uri="{FF2B5EF4-FFF2-40B4-BE49-F238E27FC236}">
                    <a16:creationId xmlns:a16="http://schemas.microsoft.com/office/drawing/2014/main" id="{A66DA54F-5168-488E-B84A-82CA414C7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2715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20" name="Rectangle 940">
                <a:extLst>
                  <a:ext uri="{FF2B5EF4-FFF2-40B4-BE49-F238E27FC236}">
                    <a16:creationId xmlns:a16="http://schemas.microsoft.com/office/drawing/2014/main" id="{6C1990F5-85B2-49CD-ACFB-B1E5B29F3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5" y="2715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21" name="Rectangle 941">
                <a:extLst>
                  <a:ext uri="{FF2B5EF4-FFF2-40B4-BE49-F238E27FC236}">
                    <a16:creationId xmlns:a16="http://schemas.microsoft.com/office/drawing/2014/main" id="{09CD511A-926C-44E1-9350-7779793565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271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22" name="Rectangle 942">
                <a:extLst>
                  <a:ext uri="{FF2B5EF4-FFF2-40B4-BE49-F238E27FC236}">
                    <a16:creationId xmlns:a16="http://schemas.microsoft.com/office/drawing/2014/main" id="{876943C8-A7E7-4743-8C83-4936D56F1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0" y="271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23" name="Rectangle 943">
                <a:extLst>
                  <a:ext uri="{FF2B5EF4-FFF2-40B4-BE49-F238E27FC236}">
                    <a16:creationId xmlns:a16="http://schemas.microsoft.com/office/drawing/2014/main" id="{0C3FF294-BD83-4BE5-9F89-BAD9A8297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" y="2755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+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24" name="Rectangle 944">
                <a:extLst>
                  <a:ext uri="{FF2B5EF4-FFF2-40B4-BE49-F238E27FC236}">
                    <a16:creationId xmlns:a16="http://schemas.microsoft.com/office/drawing/2014/main" id="{FF83A605-30DC-46D9-A44A-65F26DA121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" y="275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25" name="Rectangle 945">
                <a:extLst>
                  <a:ext uri="{FF2B5EF4-FFF2-40B4-BE49-F238E27FC236}">
                    <a16:creationId xmlns:a16="http://schemas.microsoft.com/office/drawing/2014/main" id="{FB22CD90-90B4-4EF1-BC70-7EDA75EA7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275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26" name="Rectangle 946">
                <a:extLst>
                  <a:ext uri="{FF2B5EF4-FFF2-40B4-BE49-F238E27FC236}">
                    <a16:creationId xmlns:a16="http://schemas.microsoft.com/office/drawing/2014/main" id="{E2CF6ABB-868E-4F3E-BF7B-BDBC3D8BA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" y="2755"/>
                <a:ext cx="3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μ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27" name="Rectangle 947">
                <a:extLst>
                  <a:ext uri="{FF2B5EF4-FFF2-40B4-BE49-F238E27FC236}">
                    <a16:creationId xmlns:a16="http://schemas.microsoft.com/office/drawing/2014/main" id="{D9EC2FEB-2692-4163-A2DE-6EE995439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2" y="2755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28" name="Rectangle 948">
                <a:extLst>
                  <a:ext uri="{FF2B5EF4-FFF2-40B4-BE49-F238E27FC236}">
                    <a16:creationId xmlns:a16="http://schemas.microsoft.com/office/drawing/2014/main" id="{020141CF-0503-4CA0-853A-DD18BCA761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" y="275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29" name="Rectangle 949">
                <a:extLst>
                  <a:ext uri="{FF2B5EF4-FFF2-40B4-BE49-F238E27FC236}">
                    <a16:creationId xmlns:a16="http://schemas.microsoft.com/office/drawing/2014/main" id="{73CC405A-3565-41CB-A49A-441BA88BF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0" y="2755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30" name="Rectangle 950">
                <a:extLst>
                  <a:ext uri="{FF2B5EF4-FFF2-40B4-BE49-F238E27FC236}">
                    <a16:creationId xmlns:a16="http://schemas.microsoft.com/office/drawing/2014/main" id="{9B230B25-3E98-4FC5-8A92-6030A6D80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" y="2755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31" name="Rectangle 951">
                <a:extLst>
                  <a:ext uri="{FF2B5EF4-FFF2-40B4-BE49-F238E27FC236}">
                    <a16:creationId xmlns:a16="http://schemas.microsoft.com/office/drawing/2014/main" id="{0A73D53F-251D-4A10-980A-467EB94F9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2755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32" name="Rectangle 952">
                <a:extLst>
                  <a:ext uri="{FF2B5EF4-FFF2-40B4-BE49-F238E27FC236}">
                    <a16:creationId xmlns:a16="http://schemas.microsoft.com/office/drawing/2014/main" id="{ECA50827-60DB-4088-BD46-C14E9716E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4" y="2755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33" name="Rectangle 953">
                <a:extLst>
                  <a:ext uri="{FF2B5EF4-FFF2-40B4-BE49-F238E27FC236}">
                    <a16:creationId xmlns:a16="http://schemas.microsoft.com/office/drawing/2014/main" id="{D32DEBA1-71AE-436B-971D-56E28A152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4" y="275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34" name="Rectangle 954">
                <a:extLst>
                  <a:ext uri="{FF2B5EF4-FFF2-40B4-BE49-F238E27FC236}">
                    <a16:creationId xmlns:a16="http://schemas.microsoft.com/office/drawing/2014/main" id="{F2F46D98-D7BE-46AA-823A-53A74E314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2" y="2755"/>
                <a:ext cx="4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35" name="Rectangle 955">
                <a:extLst>
                  <a:ext uri="{FF2B5EF4-FFF2-40B4-BE49-F238E27FC236}">
                    <a16:creationId xmlns:a16="http://schemas.microsoft.com/office/drawing/2014/main" id="{F9B46228-AADC-46A9-9D9C-2761CD958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" y="275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36" name="Rectangle 956">
                <a:extLst>
                  <a:ext uri="{FF2B5EF4-FFF2-40B4-BE49-F238E27FC236}">
                    <a16:creationId xmlns:a16="http://schemas.microsoft.com/office/drawing/2014/main" id="{28B3CB31-9462-4818-AC26-334B5AEC8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4" y="2755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37" name="Rectangle 957">
                <a:extLst>
                  <a:ext uri="{FF2B5EF4-FFF2-40B4-BE49-F238E27FC236}">
                    <a16:creationId xmlns:a16="http://schemas.microsoft.com/office/drawing/2014/main" id="{818E8814-3483-4B70-8740-123BBF118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4" y="2755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38" name="Rectangle 958">
                <a:extLst>
                  <a:ext uri="{FF2B5EF4-FFF2-40B4-BE49-F238E27FC236}">
                    <a16:creationId xmlns:a16="http://schemas.microsoft.com/office/drawing/2014/main" id="{F75A2668-AF7D-4D99-8527-2636FF229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" y="2755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39" name="Rectangle 959">
                <a:extLst>
                  <a:ext uri="{FF2B5EF4-FFF2-40B4-BE49-F238E27FC236}">
                    <a16:creationId xmlns:a16="http://schemas.microsoft.com/office/drawing/2014/main" id="{425D3A4E-81EE-4FA6-B079-4EE2F7766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75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40" name="Rectangle 960">
                <a:extLst>
                  <a:ext uri="{FF2B5EF4-FFF2-40B4-BE49-F238E27FC236}">
                    <a16:creationId xmlns:a16="http://schemas.microsoft.com/office/drawing/2014/main" id="{85348784-5528-4C5F-B204-CA8C55F8A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9" y="2755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41" name="Rectangle 961">
                <a:extLst>
                  <a:ext uri="{FF2B5EF4-FFF2-40B4-BE49-F238E27FC236}">
                    <a16:creationId xmlns:a16="http://schemas.microsoft.com/office/drawing/2014/main" id="{2F02E5E2-537A-4EE0-8DF5-B543B89E7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755"/>
                <a:ext cx="4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42" name="Rectangle 962">
                <a:extLst>
                  <a:ext uri="{FF2B5EF4-FFF2-40B4-BE49-F238E27FC236}">
                    <a16:creationId xmlns:a16="http://schemas.microsoft.com/office/drawing/2014/main" id="{553C41DF-BB72-4CCE-939C-A3F10AB00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" y="275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43" name="Rectangle 963">
                <a:extLst>
                  <a:ext uri="{FF2B5EF4-FFF2-40B4-BE49-F238E27FC236}">
                    <a16:creationId xmlns:a16="http://schemas.microsoft.com/office/drawing/2014/main" id="{6548BC2B-1A40-4A44-B6E6-0488E6366E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755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44" name="Rectangle 964">
                <a:extLst>
                  <a:ext uri="{FF2B5EF4-FFF2-40B4-BE49-F238E27FC236}">
                    <a16:creationId xmlns:a16="http://schemas.microsoft.com/office/drawing/2014/main" id="{240CD051-E5E0-41EF-BD30-74F41FD24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2755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45" name="Rectangle 965">
                <a:extLst>
                  <a:ext uri="{FF2B5EF4-FFF2-40B4-BE49-F238E27FC236}">
                    <a16:creationId xmlns:a16="http://schemas.microsoft.com/office/drawing/2014/main" id="{0887CD2C-C8C6-4585-83AF-EAC4575DA5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8" y="2755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46" name="Rectangle 966">
                <a:extLst>
                  <a:ext uri="{FF2B5EF4-FFF2-40B4-BE49-F238E27FC236}">
                    <a16:creationId xmlns:a16="http://schemas.microsoft.com/office/drawing/2014/main" id="{EC258F17-8E96-41EE-A829-D2381AC75B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3" y="2755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47" name="Rectangle 967">
                <a:extLst>
                  <a:ext uri="{FF2B5EF4-FFF2-40B4-BE49-F238E27FC236}">
                    <a16:creationId xmlns:a16="http://schemas.microsoft.com/office/drawing/2014/main" id="{7B45F002-C157-4795-BCEC-40BB424F2C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75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48" name="Rectangle 968">
                <a:extLst>
                  <a:ext uri="{FF2B5EF4-FFF2-40B4-BE49-F238E27FC236}">
                    <a16:creationId xmlns:a16="http://schemas.microsoft.com/office/drawing/2014/main" id="{33D21288-6741-443E-BBC6-705623189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8" y="275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49" name="Rectangle 969">
                <a:extLst>
                  <a:ext uri="{FF2B5EF4-FFF2-40B4-BE49-F238E27FC236}">
                    <a16:creationId xmlns:a16="http://schemas.microsoft.com/office/drawing/2014/main" id="{74C4FA56-A96B-448A-99EC-CCF01C71FC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275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50" name="Rectangle 970">
                <a:extLst>
                  <a:ext uri="{FF2B5EF4-FFF2-40B4-BE49-F238E27FC236}">
                    <a16:creationId xmlns:a16="http://schemas.microsoft.com/office/drawing/2014/main" id="{B4D13AAE-449C-4F53-BE55-9F162135B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275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51" name="Rectangle 971">
                <a:extLst>
                  <a:ext uri="{FF2B5EF4-FFF2-40B4-BE49-F238E27FC236}">
                    <a16:creationId xmlns:a16="http://schemas.microsoft.com/office/drawing/2014/main" id="{C1764816-17F5-4D02-87B1-6A392875E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275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52" name="Rectangle 972">
                <a:extLst>
                  <a:ext uri="{FF2B5EF4-FFF2-40B4-BE49-F238E27FC236}">
                    <a16:creationId xmlns:a16="http://schemas.microsoft.com/office/drawing/2014/main" id="{4C61494F-1B61-4C9D-80E9-D2AB32B78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275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53" name="Rectangle 973">
                <a:extLst>
                  <a:ext uri="{FF2B5EF4-FFF2-40B4-BE49-F238E27FC236}">
                    <a16:creationId xmlns:a16="http://schemas.microsoft.com/office/drawing/2014/main" id="{BFB5FECF-3C76-4E0C-AB06-2A3CF863B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275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54" name="Rectangle 974">
                <a:extLst>
                  <a:ext uri="{FF2B5EF4-FFF2-40B4-BE49-F238E27FC236}">
                    <a16:creationId xmlns:a16="http://schemas.microsoft.com/office/drawing/2014/main" id="{4358BB88-8DC9-43D3-8493-87370ADB5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275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55" name="Freeform 975">
                <a:extLst>
                  <a:ext uri="{FF2B5EF4-FFF2-40B4-BE49-F238E27FC236}">
                    <a16:creationId xmlns:a16="http://schemas.microsoft.com/office/drawing/2014/main" id="{7BFD6CD3-4F80-4355-8642-71D2FB5F2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" y="2790"/>
                <a:ext cx="417" cy="2"/>
              </a:xfrm>
              <a:custGeom>
                <a:avLst/>
                <a:gdLst>
                  <a:gd name="T0" fmla="*/ 0 w 960"/>
                  <a:gd name="T1" fmla="*/ 0 h 3"/>
                  <a:gd name="T2" fmla="*/ 0 w 960"/>
                  <a:gd name="T3" fmla="*/ 0 h 3"/>
                  <a:gd name="T4" fmla="*/ 960 w 960"/>
                  <a:gd name="T5" fmla="*/ 0 h 3"/>
                  <a:gd name="T6" fmla="*/ 960 w 960"/>
                  <a:gd name="T7" fmla="*/ 3 h 3"/>
                  <a:gd name="T8" fmla="*/ 0 w 960"/>
                  <a:gd name="T9" fmla="*/ 3 h 3"/>
                  <a:gd name="T10" fmla="*/ 0 w 960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0" h="3">
                    <a:moveTo>
                      <a:pt x="0" y="0"/>
                    </a:moveTo>
                    <a:lnTo>
                      <a:pt x="0" y="0"/>
                    </a:lnTo>
                    <a:lnTo>
                      <a:pt x="960" y="0"/>
                    </a:lnTo>
                    <a:lnTo>
                      <a:pt x="960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756" name="Rectangle 976">
                <a:extLst>
                  <a:ext uri="{FF2B5EF4-FFF2-40B4-BE49-F238E27FC236}">
                    <a16:creationId xmlns:a16="http://schemas.microsoft.com/office/drawing/2014/main" id="{79A8E2E0-A4A1-4B31-AF87-6FF8A82BC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" y="279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57" name="Rectangle 977">
                <a:extLst>
                  <a:ext uri="{FF2B5EF4-FFF2-40B4-BE49-F238E27FC236}">
                    <a16:creationId xmlns:a16="http://schemas.microsoft.com/office/drawing/2014/main" id="{375E290B-3347-4F0C-99E8-7CADE01FB7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" y="279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58" name="Rectangle 978">
                <a:extLst>
                  <a:ext uri="{FF2B5EF4-FFF2-40B4-BE49-F238E27FC236}">
                    <a16:creationId xmlns:a16="http://schemas.microsoft.com/office/drawing/2014/main" id="{CA9BF89B-1A9E-48DA-823E-AD7D8419E7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6" y="279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59" name="Rectangle 979">
                <a:extLst>
                  <a:ext uri="{FF2B5EF4-FFF2-40B4-BE49-F238E27FC236}">
                    <a16:creationId xmlns:a16="http://schemas.microsoft.com/office/drawing/2014/main" id="{F30F4C71-A5BB-46A4-A885-8773DB006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79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60" name="Rectangle 980">
                <a:extLst>
                  <a:ext uri="{FF2B5EF4-FFF2-40B4-BE49-F238E27FC236}">
                    <a16:creationId xmlns:a16="http://schemas.microsoft.com/office/drawing/2014/main" id="{672FB346-8AF9-4229-9CAA-FF0115E7A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279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61" name="Rectangle 981">
                <a:extLst>
                  <a:ext uri="{FF2B5EF4-FFF2-40B4-BE49-F238E27FC236}">
                    <a16:creationId xmlns:a16="http://schemas.microsoft.com/office/drawing/2014/main" id="{40115B7E-42F5-44CD-A33A-BC80AA64BC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283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62" name="Rectangle 982">
                <a:extLst>
                  <a:ext uri="{FF2B5EF4-FFF2-40B4-BE49-F238E27FC236}">
                    <a16:creationId xmlns:a16="http://schemas.microsoft.com/office/drawing/2014/main" id="{D5058F39-2522-478F-81D2-F6C112A66B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" y="283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63" name="Rectangle 983">
                <a:extLst>
                  <a:ext uri="{FF2B5EF4-FFF2-40B4-BE49-F238E27FC236}">
                    <a16:creationId xmlns:a16="http://schemas.microsoft.com/office/drawing/2014/main" id="{9BEBA200-EF00-4291-9204-1D1CA7808D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5" y="2834"/>
                <a:ext cx="2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64" name="Rectangle 984">
                <a:extLst>
                  <a:ext uri="{FF2B5EF4-FFF2-40B4-BE49-F238E27FC236}">
                    <a16:creationId xmlns:a16="http://schemas.microsoft.com/office/drawing/2014/main" id="{1BB3A3E2-6B24-499E-B417-5FD6AEB43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0" y="2834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65" name="Rectangle 985">
                <a:extLst>
                  <a:ext uri="{FF2B5EF4-FFF2-40B4-BE49-F238E27FC236}">
                    <a16:creationId xmlns:a16="http://schemas.microsoft.com/office/drawing/2014/main" id="{A077A0A0-5A66-4B76-B376-1C7007790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5" y="2834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66" name="Rectangle 986">
                <a:extLst>
                  <a:ext uri="{FF2B5EF4-FFF2-40B4-BE49-F238E27FC236}">
                    <a16:creationId xmlns:a16="http://schemas.microsoft.com/office/drawing/2014/main" id="{DC31E714-5256-40BE-A994-356FE932D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" y="2834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67" name="Rectangle 987">
                <a:extLst>
                  <a:ext uri="{FF2B5EF4-FFF2-40B4-BE49-F238E27FC236}">
                    <a16:creationId xmlns:a16="http://schemas.microsoft.com/office/drawing/2014/main" id="{69C2DF48-B499-44A0-8F10-B1564985A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0" y="2834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68" name="Rectangle 988">
                <a:extLst>
                  <a:ext uri="{FF2B5EF4-FFF2-40B4-BE49-F238E27FC236}">
                    <a16:creationId xmlns:a16="http://schemas.microsoft.com/office/drawing/2014/main" id="{2503615D-E602-4686-963C-9A3C6C733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" y="2834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69" name="Rectangle 989">
                <a:extLst>
                  <a:ext uri="{FF2B5EF4-FFF2-40B4-BE49-F238E27FC236}">
                    <a16:creationId xmlns:a16="http://schemas.microsoft.com/office/drawing/2014/main" id="{FB0F1BC5-DB3B-4E8E-9AB1-0747779D0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7" y="2834"/>
                <a:ext cx="4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70" name="Rectangle 990">
                <a:extLst>
                  <a:ext uri="{FF2B5EF4-FFF2-40B4-BE49-F238E27FC236}">
                    <a16:creationId xmlns:a16="http://schemas.microsoft.com/office/drawing/2014/main" id="{457B9A81-4C9C-4AF2-B944-00227C056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5" y="2834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71" name="Rectangle 991">
                <a:extLst>
                  <a:ext uri="{FF2B5EF4-FFF2-40B4-BE49-F238E27FC236}">
                    <a16:creationId xmlns:a16="http://schemas.microsoft.com/office/drawing/2014/main" id="{A804210E-8917-431E-A7EA-858F53CD8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4" y="283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72" name="Rectangle 992">
                <a:extLst>
                  <a:ext uri="{FF2B5EF4-FFF2-40B4-BE49-F238E27FC236}">
                    <a16:creationId xmlns:a16="http://schemas.microsoft.com/office/drawing/2014/main" id="{319A97C8-22E2-4383-B6D2-2E05E9BC4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1" y="2834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73" name="Rectangle 993">
                <a:extLst>
                  <a:ext uri="{FF2B5EF4-FFF2-40B4-BE49-F238E27FC236}">
                    <a16:creationId xmlns:a16="http://schemas.microsoft.com/office/drawing/2014/main" id="{A2C41439-16DE-43BD-8BC0-115321057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7" y="283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74" name="Rectangle 994">
                <a:extLst>
                  <a:ext uri="{FF2B5EF4-FFF2-40B4-BE49-F238E27FC236}">
                    <a16:creationId xmlns:a16="http://schemas.microsoft.com/office/drawing/2014/main" id="{80C1E2D7-5A03-41DD-8A1D-65DC82E36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5" y="283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q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75" name="Rectangle 995">
                <a:extLst>
                  <a:ext uri="{FF2B5EF4-FFF2-40B4-BE49-F238E27FC236}">
                    <a16:creationId xmlns:a16="http://schemas.microsoft.com/office/drawing/2014/main" id="{5F10BEAE-0AFA-4E68-8FEB-3B15F0876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3" y="283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76" name="Rectangle 996">
                <a:extLst>
                  <a:ext uri="{FF2B5EF4-FFF2-40B4-BE49-F238E27FC236}">
                    <a16:creationId xmlns:a16="http://schemas.microsoft.com/office/drawing/2014/main" id="{D3FCFE7F-73B7-4EAC-BB5A-76091F811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" y="2834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77" name="Rectangle 997">
                <a:extLst>
                  <a:ext uri="{FF2B5EF4-FFF2-40B4-BE49-F238E27FC236}">
                    <a16:creationId xmlns:a16="http://schemas.microsoft.com/office/drawing/2014/main" id="{C26F7744-A003-4483-9EC5-D112D7547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6" y="283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78" name="Rectangle 998">
                <a:extLst>
                  <a:ext uri="{FF2B5EF4-FFF2-40B4-BE49-F238E27FC236}">
                    <a16:creationId xmlns:a16="http://schemas.microsoft.com/office/drawing/2014/main" id="{F79D5D55-0FDE-4BE7-B006-9F1D72CA3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" y="2834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79" name="Rectangle 999">
                <a:extLst>
                  <a:ext uri="{FF2B5EF4-FFF2-40B4-BE49-F238E27FC236}">
                    <a16:creationId xmlns:a16="http://schemas.microsoft.com/office/drawing/2014/main" id="{A90DF807-331C-419F-BC50-3BA665E15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" y="2834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80" name="Rectangle 1000">
                <a:extLst>
                  <a:ext uri="{FF2B5EF4-FFF2-40B4-BE49-F238E27FC236}">
                    <a16:creationId xmlns:a16="http://schemas.microsoft.com/office/drawing/2014/main" id="{403992B1-0564-452E-AAA6-A04B0E3F6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" y="2834"/>
                <a:ext cx="2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81" name="Rectangle 1001">
                <a:extLst>
                  <a:ext uri="{FF2B5EF4-FFF2-40B4-BE49-F238E27FC236}">
                    <a16:creationId xmlns:a16="http://schemas.microsoft.com/office/drawing/2014/main" id="{EE4BFC2B-C014-45A2-9FBD-90F8E4209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" y="2834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82" name="Rectangle 1002">
                <a:extLst>
                  <a:ext uri="{FF2B5EF4-FFF2-40B4-BE49-F238E27FC236}">
                    <a16:creationId xmlns:a16="http://schemas.microsoft.com/office/drawing/2014/main" id="{A17DEC12-38B5-4286-872B-497D0E1CEE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3" y="2834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83" name="Rectangle 1003">
                <a:extLst>
                  <a:ext uri="{FF2B5EF4-FFF2-40B4-BE49-F238E27FC236}">
                    <a16:creationId xmlns:a16="http://schemas.microsoft.com/office/drawing/2014/main" id="{D51E54D9-5D0F-4BAB-B39E-3382A1FA3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9" y="2834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84" name="Rectangle 1004">
                <a:extLst>
                  <a:ext uri="{FF2B5EF4-FFF2-40B4-BE49-F238E27FC236}">
                    <a16:creationId xmlns:a16="http://schemas.microsoft.com/office/drawing/2014/main" id="{C9DABE0B-4AE5-4F1A-8CAD-5DA557BF4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2834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85" name="Rectangle 1005">
                <a:extLst>
                  <a:ext uri="{FF2B5EF4-FFF2-40B4-BE49-F238E27FC236}">
                    <a16:creationId xmlns:a16="http://schemas.microsoft.com/office/drawing/2014/main" id="{022C5DD7-B566-47EF-B2AE-16CC6AE6B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4" y="2834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86" name="Rectangle 1006">
                <a:extLst>
                  <a:ext uri="{FF2B5EF4-FFF2-40B4-BE49-F238E27FC236}">
                    <a16:creationId xmlns:a16="http://schemas.microsoft.com/office/drawing/2014/main" id="{62BC09C6-D6B5-4B84-8290-9661967F3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4" y="2834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87" name="Rectangle 1007">
                <a:extLst>
                  <a:ext uri="{FF2B5EF4-FFF2-40B4-BE49-F238E27FC236}">
                    <a16:creationId xmlns:a16="http://schemas.microsoft.com/office/drawing/2014/main" id="{27AC9286-A43B-4199-831B-97AD0A0F4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1" y="283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88" name="Rectangle 1008">
                <a:extLst>
                  <a:ext uri="{FF2B5EF4-FFF2-40B4-BE49-F238E27FC236}">
                    <a16:creationId xmlns:a16="http://schemas.microsoft.com/office/drawing/2014/main" id="{703FB517-E800-4BC2-8425-3D799DDEB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834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: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5" name="Group 1210">
              <a:extLst>
                <a:ext uri="{FF2B5EF4-FFF2-40B4-BE49-F238E27FC236}">
                  <a16:creationId xmlns:a16="http://schemas.microsoft.com/office/drawing/2014/main" id="{21F2E1B6-C3BF-471C-88AD-21908776B8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0" y="2834"/>
              <a:ext cx="1237" cy="175"/>
              <a:chOff x="1140" y="2834"/>
              <a:chExt cx="1237" cy="175"/>
            </a:xfrm>
            <a:grpFill/>
          </p:grpSpPr>
          <p:sp>
            <p:nvSpPr>
              <p:cNvPr id="1389" name="Rectangle 1010">
                <a:extLst>
                  <a:ext uri="{FF2B5EF4-FFF2-40B4-BE49-F238E27FC236}">
                    <a16:creationId xmlns:a16="http://schemas.microsoft.com/office/drawing/2014/main" id="{7A162069-D12B-4B5A-B01F-8B6C05422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8" y="283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90" name="Rectangle 1011">
                <a:extLst>
                  <a:ext uri="{FF2B5EF4-FFF2-40B4-BE49-F238E27FC236}">
                    <a16:creationId xmlns:a16="http://schemas.microsoft.com/office/drawing/2014/main" id="{80E26E64-6909-45F5-9F47-95E22A4F4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283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91" name="Rectangle 1012">
                <a:extLst>
                  <a:ext uri="{FF2B5EF4-FFF2-40B4-BE49-F238E27FC236}">
                    <a16:creationId xmlns:a16="http://schemas.microsoft.com/office/drawing/2014/main" id="{37C8E588-D6E5-4969-8E2E-BA1D1F302D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" y="283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92" name="Rectangle 1013">
                <a:extLst>
                  <a:ext uri="{FF2B5EF4-FFF2-40B4-BE49-F238E27FC236}">
                    <a16:creationId xmlns:a16="http://schemas.microsoft.com/office/drawing/2014/main" id="{24D056D2-138F-4701-8EBD-D2FB5F219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1" y="2834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93" name="Rectangle 1014">
                <a:extLst>
                  <a:ext uri="{FF2B5EF4-FFF2-40B4-BE49-F238E27FC236}">
                    <a16:creationId xmlns:a16="http://schemas.microsoft.com/office/drawing/2014/main" id="{F9A1676C-CC8F-4094-B840-2533E034F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1" y="283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94" name="Rectangle 1015">
                <a:extLst>
                  <a:ext uri="{FF2B5EF4-FFF2-40B4-BE49-F238E27FC236}">
                    <a16:creationId xmlns:a16="http://schemas.microsoft.com/office/drawing/2014/main" id="{A33C65C9-F5C7-49B1-83F6-0E34AC947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834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95" name="Rectangle 1016">
                <a:extLst>
                  <a:ext uri="{FF2B5EF4-FFF2-40B4-BE49-F238E27FC236}">
                    <a16:creationId xmlns:a16="http://schemas.microsoft.com/office/drawing/2014/main" id="{2B1BBD42-E745-4B97-838B-37D5796EB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7" y="2834"/>
                <a:ext cx="2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96" name="Rectangle 1017">
                <a:extLst>
                  <a:ext uri="{FF2B5EF4-FFF2-40B4-BE49-F238E27FC236}">
                    <a16:creationId xmlns:a16="http://schemas.microsoft.com/office/drawing/2014/main" id="{C926EDA9-0069-4534-BD9A-967A3D116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283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97" name="Rectangle 1018">
                <a:extLst>
                  <a:ext uri="{FF2B5EF4-FFF2-40B4-BE49-F238E27FC236}">
                    <a16:creationId xmlns:a16="http://schemas.microsoft.com/office/drawing/2014/main" id="{131BB638-0E57-4088-96CA-F4EAB901C6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7" y="283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98" name="Rectangle 1019">
                <a:extLst>
                  <a:ext uri="{FF2B5EF4-FFF2-40B4-BE49-F238E27FC236}">
                    <a16:creationId xmlns:a16="http://schemas.microsoft.com/office/drawing/2014/main" id="{1A74747D-CBFD-4BA8-B990-7D4623E39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5" y="2834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99" name="Rectangle 1020">
                <a:extLst>
                  <a:ext uri="{FF2B5EF4-FFF2-40B4-BE49-F238E27FC236}">
                    <a16:creationId xmlns:a16="http://schemas.microsoft.com/office/drawing/2014/main" id="{4F4941CF-2322-4CE2-94AE-7813BA07C6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834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00" name="Rectangle 1021">
                <a:extLst>
                  <a:ext uri="{FF2B5EF4-FFF2-40B4-BE49-F238E27FC236}">
                    <a16:creationId xmlns:a16="http://schemas.microsoft.com/office/drawing/2014/main" id="{BE17A659-7052-4B77-A7D4-9EB355F2D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2834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01" name="Rectangle 1022">
                <a:extLst>
                  <a:ext uri="{FF2B5EF4-FFF2-40B4-BE49-F238E27FC236}">
                    <a16:creationId xmlns:a16="http://schemas.microsoft.com/office/drawing/2014/main" id="{DAC7020D-CBDE-4222-8ADF-F5039D29B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9" y="2834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02" name="Rectangle 1023">
                <a:extLst>
                  <a:ext uri="{FF2B5EF4-FFF2-40B4-BE49-F238E27FC236}">
                    <a16:creationId xmlns:a16="http://schemas.microsoft.com/office/drawing/2014/main" id="{E4B11976-6C0F-45EB-B91B-19DDCCFC3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4" y="283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03" name="Rectangle 1024">
                <a:extLst>
                  <a:ext uri="{FF2B5EF4-FFF2-40B4-BE49-F238E27FC236}">
                    <a16:creationId xmlns:a16="http://schemas.microsoft.com/office/drawing/2014/main" id="{E26D3312-5652-4F9E-BC2A-DE35EDF49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2" y="283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04" name="Rectangle 1025">
                <a:extLst>
                  <a:ext uri="{FF2B5EF4-FFF2-40B4-BE49-F238E27FC236}">
                    <a16:creationId xmlns:a16="http://schemas.microsoft.com/office/drawing/2014/main" id="{3D3972CB-3CD0-4DAC-A497-75FC63AA5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0" y="2834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05" name="Rectangle 1026">
                <a:extLst>
                  <a:ext uri="{FF2B5EF4-FFF2-40B4-BE49-F238E27FC236}">
                    <a16:creationId xmlns:a16="http://schemas.microsoft.com/office/drawing/2014/main" id="{CCDCABEF-7D66-4967-ACBD-3A66DFD42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5" y="2834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06" name="Rectangle 1027">
                <a:extLst>
                  <a:ext uri="{FF2B5EF4-FFF2-40B4-BE49-F238E27FC236}">
                    <a16:creationId xmlns:a16="http://schemas.microsoft.com/office/drawing/2014/main" id="{BE33853F-8C03-43E7-9BF2-BEE2B2B41A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2834"/>
                <a:ext cx="4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07" name="Rectangle 1028">
                <a:extLst>
                  <a:ext uri="{FF2B5EF4-FFF2-40B4-BE49-F238E27FC236}">
                    <a16:creationId xmlns:a16="http://schemas.microsoft.com/office/drawing/2014/main" id="{7F62A7C7-F69E-4A79-9D0D-EE5A4EB567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8" y="283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08" name="Rectangle 1029">
                <a:extLst>
                  <a:ext uri="{FF2B5EF4-FFF2-40B4-BE49-F238E27FC236}">
                    <a16:creationId xmlns:a16="http://schemas.microsoft.com/office/drawing/2014/main" id="{39450177-2A4B-41FC-9F1D-7C14468E03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7" y="2834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09" name="Rectangle 1030">
                <a:extLst>
                  <a:ext uri="{FF2B5EF4-FFF2-40B4-BE49-F238E27FC236}">
                    <a16:creationId xmlns:a16="http://schemas.microsoft.com/office/drawing/2014/main" id="{EA296FD3-2CC4-4C51-A263-F1D75547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7" y="283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10" name="Rectangle 1031">
                <a:extLst>
                  <a:ext uri="{FF2B5EF4-FFF2-40B4-BE49-F238E27FC236}">
                    <a16:creationId xmlns:a16="http://schemas.microsoft.com/office/drawing/2014/main" id="{7DD062F7-8D13-490C-805F-8EAAE79ED2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4" y="283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11" name="Rectangle 1032">
                <a:extLst>
                  <a:ext uri="{FF2B5EF4-FFF2-40B4-BE49-F238E27FC236}">
                    <a16:creationId xmlns:a16="http://schemas.microsoft.com/office/drawing/2014/main" id="{21F91823-85F4-4172-A254-A779A116E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3" y="283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12" name="Rectangle 1033">
                <a:extLst>
                  <a:ext uri="{FF2B5EF4-FFF2-40B4-BE49-F238E27FC236}">
                    <a16:creationId xmlns:a16="http://schemas.microsoft.com/office/drawing/2014/main" id="{04B9AAF6-D825-4BF7-B04C-36532DF81B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" y="283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13" name="Rectangle 1034">
                <a:extLst>
                  <a:ext uri="{FF2B5EF4-FFF2-40B4-BE49-F238E27FC236}">
                    <a16:creationId xmlns:a16="http://schemas.microsoft.com/office/drawing/2014/main" id="{B82E536D-C654-48F9-B991-632E07CC65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283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14" name="Rectangle 1035">
                <a:extLst>
                  <a:ext uri="{FF2B5EF4-FFF2-40B4-BE49-F238E27FC236}">
                    <a16:creationId xmlns:a16="http://schemas.microsoft.com/office/drawing/2014/main" id="{2B158252-43D4-44A3-888B-D0DF7A4F65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5" y="283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15" name="Rectangle 1036">
                <a:extLst>
                  <a:ext uri="{FF2B5EF4-FFF2-40B4-BE49-F238E27FC236}">
                    <a16:creationId xmlns:a16="http://schemas.microsoft.com/office/drawing/2014/main" id="{AA60D765-9A04-487D-99D4-8C5604368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3" y="283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16" name="Rectangle 1037">
                <a:extLst>
                  <a:ext uri="{FF2B5EF4-FFF2-40B4-BE49-F238E27FC236}">
                    <a16:creationId xmlns:a16="http://schemas.microsoft.com/office/drawing/2014/main" id="{0886AAC0-DBBF-45BC-84E3-125AD6980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1" y="2834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17" name="Rectangle 1038">
                <a:extLst>
                  <a:ext uri="{FF2B5EF4-FFF2-40B4-BE49-F238E27FC236}">
                    <a16:creationId xmlns:a16="http://schemas.microsoft.com/office/drawing/2014/main" id="{94824608-2516-498D-BD7C-BB37EA843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0" y="283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18" name="Rectangle 1039">
                <a:extLst>
                  <a:ext uri="{FF2B5EF4-FFF2-40B4-BE49-F238E27FC236}">
                    <a16:creationId xmlns:a16="http://schemas.microsoft.com/office/drawing/2014/main" id="{BB31C2CA-66D0-466D-9281-E000FA9E5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2834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Q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19" name="Rectangle 1040">
                <a:extLst>
                  <a:ext uri="{FF2B5EF4-FFF2-40B4-BE49-F238E27FC236}">
                    <a16:creationId xmlns:a16="http://schemas.microsoft.com/office/drawing/2014/main" id="{C66F9EDD-7066-4000-A5E5-C71928958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4" y="283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20" name="Rectangle 1041">
                <a:extLst>
                  <a:ext uri="{FF2B5EF4-FFF2-40B4-BE49-F238E27FC236}">
                    <a16:creationId xmlns:a16="http://schemas.microsoft.com/office/drawing/2014/main" id="{D458BA4E-1C7E-4009-A881-3CB754541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1" y="283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21" name="Rectangle 1042">
                <a:extLst>
                  <a:ext uri="{FF2B5EF4-FFF2-40B4-BE49-F238E27FC236}">
                    <a16:creationId xmlns:a16="http://schemas.microsoft.com/office/drawing/2014/main" id="{BF061541-EC62-48DD-9D47-973C28D11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9" y="2834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22" name="Rectangle 1043">
                <a:extLst>
                  <a:ext uri="{FF2B5EF4-FFF2-40B4-BE49-F238E27FC236}">
                    <a16:creationId xmlns:a16="http://schemas.microsoft.com/office/drawing/2014/main" id="{0712D364-65F8-42A1-9AA2-94CFDBF25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834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23" name="Rectangle 1044">
                <a:extLst>
                  <a:ext uri="{FF2B5EF4-FFF2-40B4-BE49-F238E27FC236}">
                    <a16:creationId xmlns:a16="http://schemas.microsoft.com/office/drawing/2014/main" id="{835C73A9-05BE-4B92-9E21-4A9C463E4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8" y="283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24" name="Rectangle 1045">
                <a:extLst>
                  <a:ext uri="{FF2B5EF4-FFF2-40B4-BE49-F238E27FC236}">
                    <a16:creationId xmlns:a16="http://schemas.microsoft.com/office/drawing/2014/main" id="{B528837B-1F42-440D-AE8C-0E8CBEE49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7" y="283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25" name="Rectangle 1046">
                <a:extLst>
                  <a:ext uri="{FF2B5EF4-FFF2-40B4-BE49-F238E27FC236}">
                    <a16:creationId xmlns:a16="http://schemas.microsoft.com/office/drawing/2014/main" id="{914F8C6D-1D7D-4572-B09A-223B115DD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4" y="2834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26" name="Rectangle 1047">
                <a:extLst>
                  <a:ext uri="{FF2B5EF4-FFF2-40B4-BE49-F238E27FC236}">
                    <a16:creationId xmlns:a16="http://schemas.microsoft.com/office/drawing/2014/main" id="{ECB89B3F-633A-4882-B355-C6A043242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1" y="2834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27" name="Rectangle 1048">
                <a:extLst>
                  <a:ext uri="{FF2B5EF4-FFF2-40B4-BE49-F238E27FC236}">
                    <a16:creationId xmlns:a16="http://schemas.microsoft.com/office/drawing/2014/main" id="{D433E8C4-53EB-435F-89D6-4C3086814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7" y="283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28" name="Rectangle 1049">
                <a:extLst>
                  <a:ext uri="{FF2B5EF4-FFF2-40B4-BE49-F238E27FC236}">
                    <a16:creationId xmlns:a16="http://schemas.microsoft.com/office/drawing/2014/main" id="{CB8726A7-FF84-4305-B5A2-F7FF32BE3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283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29" name="Rectangle 1050">
                <a:extLst>
                  <a:ext uri="{FF2B5EF4-FFF2-40B4-BE49-F238E27FC236}">
                    <a16:creationId xmlns:a16="http://schemas.microsoft.com/office/drawing/2014/main" id="{4B88B072-787A-4387-8445-1CAEC7EF8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283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30" name="Rectangle 1051">
                <a:extLst>
                  <a:ext uri="{FF2B5EF4-FFF2-40B4-BE49-F238E27FC236}">
                    <a16:creationId xmlns:a16="http://schemas.microsoft.com/office/drawing/2014/main" id="{2EA9B284-0741-4B07-AF2B-5812DBDEB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0" y="287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*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31" name="Rectangle 1052">
                <a:extLst>
                  <a:ext uri="{FF2B5EF4-FFF2-40B4-BE49-F238E27FC236}">
                    <a16:creationId xmlns:a16="http://schemas.microsoft.com/office/drawing/2014/main" id="{D0407043-1AF3-41CA-B738-6F7FF4BE8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8" y="2873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32" name="Rectangle 1053">
                <a:extLst>
                  <a:ext uri="{FF2B5EF4-FFF2-40B4-BE49-F238E27FC236}">
                    <a16:creationId xmlns:a16="http://schemas.microsoft.com/office/drawing/2014/main" id="{5EE9C5BD-3CFF-466B-A856-91AF44FD5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" y="287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33" name="Rectangle 1054">
                <a:extLst>
                  <a:ext uri="{FF2B5EF4-FFF2-40B4-BE49-F238E27FC236}">
                    <a16:creationId xmlns:a16="http://schemas.microsoft.com/office/drawing/2014/main" id="{A376ABD0-41D7-4E9F-9B33-0D3AEBF2D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8" y="287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34" name="Rectangle 1055">
                <a:extLst>
                  <a:ext uri="{FF2B5EF4-FFF2-40B4-BE49-F238E27FC236}">
                    <a16:creationId xmlns:a16="http://schemas.microsoft.com/office/drawing/2014/main" id="{2DE29143-0417-438B-AC97-72401EFA2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7" y="287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35" name="Rectangle 1056">
                <a:extLst>
                  <a:ext uri="{FF2B5EF4-FFF2-40B4-BE49-F238E27FC236}">
                    <a16:creationId xmlns:a16="http://schemas.microsoft.com/office/drawing/2014/main" id="{265C3C41-2693-4A24-8918-F16A9B4F7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4" y="2873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36" name="Rectangle 1057">
                <a:extLst>
                  <a:ext uri="{FF2B5EF4-FFF2-40B4-BE49-F238E27FC236}">
                    <a16:creationId xmlns:a16="http://schemas.microsoft.com/office/drawing/2014/main" id="{755B89B4-F615-4BE7-95E6-AA1A69B7EB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0" y="2873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37" name="Rectangle 1058">
                <a:extLst>
                  <a:ext uri="{FF2B5EF4-FFF2-40B4-BE49-F238E27FC236}">
                    <a16:creationId xmlns:a16="http://schemas.microsoft.com/office/drawing/2014/main" id="{21D98167-1F2A-4EBD-8948-45E4603A7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5" y="287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38" name="Rectangle 1059">
                <a:extLst>
                  <a:ext uri="{FF2B5EF4-FFF2-40B4-BE49-F238E27FC236}">
                    <a16:creationId xmlns:a16="http://schemas.microsoft.com/office/drawing/2014/main" id="{5F2F32CF-B094-4DED-A20D-99ECA8063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" y="287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39" name="Rectangle 1060">
                <a:extLst>
                  <a:ext uri="{FF2B5EF4-FFF2-40B4-BE49-F238E27FC236}">
                    <a16:creationId xmlns:a16="http://schemas.microsoft.com/office/drawing/2014/main" id="{15B6D1B0-EA64-4553-928A-55B8D98093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1" y="287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40" name="Rectangle 1061">
                <a:extLst>
                  <a:ext uri="{FF2B5EF4-FFF2-40B4-BE49-F238E27FC236}">
                    <a16:creationId xmlns:a16="http://schemas.microsoft.com/office/drawing/2014/main" id="{9A73F6A9-1CA8-4E1B-9000-4875E7D2B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1" y="287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41" name="Rectangle 1062">
                <a:extLst>
                  <a:ext uri="{FF2B5EF4-FFF2-40B4-BE49-F238E27FC236}">
                    <a16:creationId xmlns:a16="http://schemas.microsoft.com/office/drawing/2014/main" id="{33646D46-6310-47F4-B92E-E20E2A28A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8" y="287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42" name="Rectangle 1063">
                <a:extLst>
                  <a:ext uri="{FF2B5EF4-FFF2-40B4-BE49-F238E27FC236}">
                    <a16:creationId xmlns:a16="http://schemas.microsoft.com/office/drawing/2014/main" id="{FC8EFA0C-1A31-49EE-81A0-D4F1AA5F3B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" y="287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q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43" name="Rectangle 1064">
                <a:extLst>
                  <a:ext uri="{FF2B5EF4-FFF2-40B4-BE49-F238E27FC236}">
                    <a16:creationId xmlns:a16="http://schemas.microsoft.com/office/drawing/2014/main" id="{7DB0035B-E57F-4F8C-B0D0-F7E8305AF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" y="287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44" name="Rectangle 1065">
                <a:extLst>
                  <a:ext uri="{FF2B5EF4-FFF2-40B4-BE49-F238E27FC236}">
                    <a16:creationId xmlns:a16="http://schemas.microsoft.com/office/drawing/2014/main" id="{19AEAB99-6397-4AF8-845D-88DCE876E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" y="287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45" name="Rectangle 1066">
                <a:extLst>
                  <a:ext uri="{FF2B5EF4-FFF2-40B4-BE49-F238E27FC236}">
                    <a16:creationId xmlns:a16="http://schemas.microsoft.com/office/drawing/2014/main" id="{38AF68BA-03E3-4829-B98C-11E401800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" y="287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46" name="Rectangle 1067">
                <a:extLst>
                  <a:ext uri="{FF2B5EF4-FFF2-40B4-BE49-F238E27FC236}">
                    <a16:creationId xmlns:a16="http://schemas.microsoft.com/office/drawing/2014/main" id="{E9AFFCF3-4462-4F0B-A144-4EFF237EAB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" y="287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47" name="Rectangle 1068">
                <a:extLst>
                  <a:ext uri="{FF2B5EF4-FFF2-40B4-BE49-F238E27FC236}">
                    <a16:creationId xmlns:a16="http://schemas.microsoft.com/office/drawing/2014/main" id="{74730DFD-1B8E-4E81-B090-D846185BA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" y="287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48" name="Rectangle 1069">
                <a:extLst>
                  <a:ext uri="{FF2B5EF4-FFF2-40B4-BE49-F238E27FC236}">
                    <a16:creationId xmlns:a16="http://schemas.microsoft.com/office/drawing/2014/main" id="{48604592-015B-4527-A823-BFBE848FEF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6" y="2873"/>
                <a:ext cx="2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49" name="Rectangle 1070">
                <a:extLst>
                  <a:ext uri="{FF2B5EF4-FFF2-40B4-BE49-F238E27FC236}">
                    <a16:creationId xmlns:a16="http://schemas.microsoft.com/office/drawing/2014/main" id="{8FAF6FE1-BCE3-4A28-8534-0788637ABA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5" y="2873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50" name="Rectangle 1071">
                <a:extLst>
                  <a:ext uri="{FF2B5EF4-FFF2-40B4-BE49-F238E27FC236}">
                    <a16:creationId xmlns:a16="http://schemas.microsoft.com/office/drawing/2014/main" id="{5ABAD9E9-F26C-4E0B-BC9C-404E2FDE7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287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51" name="Rectangle 1072">
                <a:extLst>
                  <a:ext uri="{FF2B5EF4-FFF2-40B4-BE49-F238E27FC236}">
                    <a16:creationId xmlns:a16="http://schemas.microsoft.com/office/drawing/2014/main" id="{14D78D08-75C7-4F8D-A170-A93D91B02B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9" y="287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52" name="Rectangle 1073">
                <a:extLst>
                  <a:ext uri="{FF2B5EF4-FFF2-40B4-BE49-F238E27FC236}">
                    <a16:creationId xmlns:a16="http://schemas.microsoft.com/office/drawing/2014/main" id="{A416F6E8-A9AB-4EFF-BBE4-89B461580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6" y="287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53" name="Rectangle 1074">
                <a:extLst>
                  <a:ext uri="{FF2B5EF4-FFF2-40B4-BE49-F238E27FC236}">
                    <a16:creationId xmlns:a16="http://schemas.microsoft.com/office/drawing/2014/main" id="{6C65AD2A-BE72-4FD6-93F0-DB0E448A98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6" y="287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54" name="Rectangle 1075">
                <a:extLst>
                  <a:ext uri="{FF2B5EF4-FFF2-40B4-BE49-F238E27FC236}">
                    <a16:creationId xmlns:a16="http://schemas.microsoft.com/office/drawing/2014/main" id="{81B19EDD-BAD0-440B-B952-164299B518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6" y="287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55" name="Rectangle 1076">
                <a:extLst>
                  <a:ext uri="{FF2B5EF4-FFF2-40B4-BE49-F238E27FC236}">
                    <a16:creationId xmlns:a16="http://schemas.microsoft.com/office/drawing/2014/main" id="{8D7443B2-481C-4CB3-9ECF-9A7684C17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" y="287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56" name="Rectangle 1077">
                <a:extLst>
                  <a:ext uri="{FF2B5EF4-FFF2-40B4-BE49-F238E27FC236}">
                    <a16:creationId xmlns:a16="http://schemas.microsoft.com/office/drawing/2014/main" id="{C090449F-1C53-47AA-9662-D81CC4C89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2" y="2873"/>
                <a:ext cx="2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57" name="Rectangle 1078">
                <a:extLst>
                  <a:ext uri="{FF2B5EF4-FFF2-40B4-BE49-F238E27FC236}">
                    <a16:creationId xmlns:a16="http://schemas.microsoft.com/office/drawing/2014/main" id="{BB3E0E5E-1144-4A2D-AD9F-D1ED579C57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1" y="287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58" name="Rectangle 1079">
                <a:extLst>
                  <a:ext uri="{FF2B5EF4-FFF2-40B4-BE49-F238E27FC236}">
                    <a16:creationId xmlns:a16="http://schemas.microsoft.com/office/drawing/2014/main" id="{BEF2CAE4-0A47-42C6-9B1F-F2BD43A38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0" y="287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59" name="Rectangle 1080">
                <a:extLst>
                  <a:ext uri="{FF2B5EF4-FFF2-40B4-BE49-F238E27FC236}">
                    <a16:creationId xmlns:a16="http://schemas.microsoft.com/office/drawing/2014/main" id="{001B2DE9-E42C-4512-87F5-C26498C2BC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" y="287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60" name="Rectangle 1081">
                <a:extLst>
                  <a:ext uri="{FF2B5EF4-FFF2-40B4-BE49-F238E27FC236}">
                    <a16:creationId xmlns:a16="http://schemas.microsoft.com/office/drawing/2014/main" id="{5188F258-A89D-4B9D-BA99-2BCB5DD0D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7" y="2873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61" name="Rectangle 1082">
                <a:extLst>
                  <a:ext uri="{FF2B5EF4-FFF2-40B4-BE49-F238E27FC236}">
                    <a16:creationId xmlns:a16="http://schemas.microsoft.com/office/drawing/2014/main" id="{2D2B616F-0ADB-4468-A242-AD3D67FFB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3" y="287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62" name="Rectangle 1083">
                <a:extLst>
                  <a:ext uri="{FF2B5EF4-FFF2-40B4-BE49-F238E27FC236}">
                    <a16:creationId xmlns:a16="http://schemas.microsoft.com/office/drawing/2014/main" id="{3D3E2B2A-BB07-4524-B970-EF890BC86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" y="287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63" name="Rectangle 1084">
                <a:extLst>
                  <a:ext uri="{FF2B5EF4-FFF2-40B4-BE49-F238E27FC236}">
                    <a16:creationId xmlns:a16="http://schemas.microsoft.com/office/drawing/2014/main" id="{D8676D77-D141-4D12-BC2C-877D24B0B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287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64" name="Rectangle 1085">
                <a:extLst>
                  <a:ext uri="{FF2B5EF4-FFF2-40B4-BE49-F238E27FC236}">
                    <a16:creationId xmlns:a16="http://schemas.microsoft.com/office/drawing/2014/main" id="{DFC32B4E-8368-4C71-8B8E-DAD4806167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6" y="287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65" name="Rectangle 1086">
                <a:extLst>
                  <a:ext uri="{FF2B5EF4-FFF2-40B4-BE49-F238E27FC236}">
                    <a16:creationId xmlns:a16="http://schemas.microsoft.com/office/drawing/2014/main" id="{E5C8CE5C-8717-47D4-86D2-968960102E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3" y="287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66" name="Rectangle 1087">
                <a:extLst>
                  <a:ext uri="{FF2B5EF4-FFF2-40B4-BE49-F238E27FC236}">
                    <a16:creationId xmlns:a16="http://schemas.microsoft.com/office/drawing/2014/main" id="{6488D275-C384-41BC-BEF2-EE8CC88B0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" y="2873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67" name="Rectangle 1088">
                <a:extLst>
                  <a:ext uri="{FF2B5EF4-FFF2-40B4-BE49-F238E27FC236}">
                    <a16:creationId xmlns:a16="http://schemas.microsoft.com/office/drawing/2014/main" id="{B21DA06B-A615-4E97-AE5B-87B1BAFBB1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6" y="2873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68" name="Rectangle 1089">
                <a:extLst>
                  <a:ext uri="{FF2B5EF4-FFF2-40B4-BE49-F238E27FC236}">
                    <a16:creationId xmlns:a16="http://schemas.microsoft.com/office/drawing/2014/main" id="{06A82CFA-4DCB-4155-AA1F-8A69285C1F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9" y="287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69" name="Rectangle 1090">
                <a:extLst>
                  <a:ext uri="{FF2B5EF4-FFF2-40B4-BE49-F238E27FC236}">
                    <a16:creationId xmlns:a16="http://schemas.microsoft.com/office/drawing/2014/main" id="{3B22BFB4-11CB-4CDD-B2EC-7009CCECD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9" y="2873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70" name="Rectangle 1091">
                <a:extLst>
                  <a:ext uri="{FF2B5EF4-FFF2-40B4-BE49-F238E27FC236}">
                    <a16:creationId xmlns:a16="http://schemas.microsoft.com/office/drawing/2014/main" id="{E696E20A-C9FD-466B-BF18-5939D8FF1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4" y="287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71" name="Rectangle 1092">
                <a:extLst>
                  <a:ext uri="{FF2B5EF4-FFF2-40B4-BE49-F238E27FC236}">
                    <a16:creationId xmlns:a16="http://schemas.microsoft.com/office/drawing/2014/main" id="{6CE04CD2-C2B8-4DD5-BB49-E7421BFEB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1" y="287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72" name="Rectangle 1093">
                <a:extLst>
                  <a:ext uri="{FF2B5EF4-FFF2-40B4-BE49-F238E27FC236}">
                    <a16:creationId xmlns:a16="http://schemas.microsoft.com/office/drawing/2014/main" id="{5D59842A-36A2-4B98-9A97-D7E07A3C1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" y="2873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v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73" name="Rectangle 1094">
                <a:extLst>
                  <a:ext uri="{FF2B5EF4-FFF2-40B4-BE49-F238E27FC236}">
                    <a16:creationId xmlns:a16="http://schemas.microsoft.com/office/drawing/2014/main" id="{06B5D031-F15D-4769-A483-A276CC072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7" y="287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74" name="Rectangle 1095">
                <a:extLst>
                  <a:ext uri="{FF2B5EF4-FFF2-40B4-BE49-F238E27FC236}">
                    <a16:creationId xmlns:a16="http://schemas.microsoft.com/office/drawing/2014/main" id="{F400ACA5-C243-4FA0-BBAD-8D181CFE2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6" y="2873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75" name="Rectangle 1096">
                <a:extLst>
                  <a:ext uri="{FF2B5EF4-FFF2-40B4-BE49-F238E27FC236}">
                    <a16:creationId xmlns:a16="http://schemas.microsoft.com/office/drawing/2014/main" id="{00DEDDC3-86BF-42E1-B288-449A28412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1" y="2873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76" name="Rectangle 1097">
                <a:extLst>
                  <a:ext uri="{FF2B5EF4-FFF2-40B4-BE49-F238E27FC236}">
                    <a16:creationId xmlns:a16="http://schemas.microsoft.com/office/drawing/2014/main" id="{ABC1CD8D-D6DE-415B-A5EB-DFA0D101F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5" y="2873"/>
                <a:ext cx="4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77" name="Rectangle 1098">
                <a:extLst>
                  <a:ext uri="{FF2B5EF4-FFF2-40B4-BE49-F238E27FC236}">
                    <a16:creationId xmlns:a16="http://schemas.microsoft.com/office/drawing/2014/main" id="{6BCC16B5-F51B-431C-9D00-9A48281581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3" y="287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78" name="Rectangle 1099">
                <a:extLst>
                  <a:ext uri="{FF2B5EF4-FFF2-40B4-BE49-F238E27FC236}">
                    <a16:creationId xmlns:a16="http://schemas.microsoft.com/office/drawing/2014/main" id="{2CEA2F07-FC0A-43BC-8D9C-16FB5FACA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2" y="2873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79" name="Rectangle 1100">
                <a:extLst>
                  <a:ext uri="{FF2B5EF4-FFF2-40B4-BE49-F238E27FC236}">
                    <a16:creationId xmlns:a16="http://schemas.microsoft.com/office/drawing/2014/main" id="{66D3065D-22FE-489D-9C34-1401C45693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6" y="287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80" name="Rectangle 1101">
                <a:extLst>
                  <a:ext uri="{FF2B5EF4-FFF2-40B4-BE49-F238E27FC236}">
                    <a16:creationId xmlns:a16="http://schemas.microsoft.com/office/drawing/2014/main" id="{BCDE69B8-7145-4BBE-92D3-07065E678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3" y="2873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81" name="Rectangle 1102">
                <a:extLst>
                  <a:ext uri="{FF2B5EF4-FFF2-40B4-BE49-F238E27FC236}">
                    <a16:creationId xmlns:a16="http://schemas.microsoft.com/office/drawing/2014/main" id="{3A29B52D-39DB-4EDA-96BD-8D39E9758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8" y="287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82" name="Rectangle 1103">
                <a:extLst>
                  <a:ext uri="{FF2B5EF4-FFF2-40B4-BE49-F238E27FC236}">
                    <a16:creationId xmlns:a16="http://schemas.microsoft.com/office/drawing/2014/main" id="{12B4E27F-E5F7-4EB2-9EE9-F7A7DB97B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5" y="287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83" name="Rectangle 1104">
                <a:extLst>
                  <a:ext uri="{FF2B5EF4-FFF2-40B4-BE49-F238E27FC236}">
                    <a16:creationId xmlns:a16="http://schemas.microsoft.com/office/drawing/2014/main" id="{4106361F-83A8-4693-A943-1C2C0A8A5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5" y="2873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84" name="Rectangle 1105">
                <a:extLst>
                  <a:ext uri="{FF2B5EF4-FFF2-40B4-BE49-F238E27FC236}">
                    <a16:creationId xmlns:a16="http://schemas.microsoft.com/office/drawing/2014/main" id="{4636643F-3BDB-459A-B407-AAF55A4DC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1" y="2873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85" name="Rectangle 1106">
                <a:extLst>
                  <a:ext uri="{FF2B5EF4-FFF2-40B4-BE49-F238E27FC236}">
                    <a16:creationId xmlns:a16="http://schemas.microsoft.com/office/drawing/2014/main" id="{7A1B8885-4164-4108-8696-1AE2BCD9C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4" y="287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86" name="Rectangle 1107">
                <a:extLst>
                  <a:ext uri="{FF2B5EF4-FFF2-40B4-BE49-F238E27FC236}">
                    <a16:creationId xmlns:a16="http://schemas.microsoft.com/office/drawing/2014/main" id="{98DEA630-7BED-4C30-9DAC-ED14FD1FE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3" y="287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87" name="Rectangle 1108">
                <a:extLst>
                  <a:ext uri="{FF2B5EF4-FFF2-40B4-BE49-F238E27FC236}">
                    <a16:creationId xmlns:a16="http://schemas.microsoft.com/office/drawing/2014/main" id="{F1FF6C54-5D26-4ADB-9E85-49E83B3845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1" y="287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88" name="Rectangle 1109">
                <a:extLst>
                  <a:ext uri="{FF2B5EF4-FFF2-40B4-BE49-F238E27FC236}">
                    <a16:creationId xmlns:a16="http://schemas.microsoft.com/office/drawing/2014/main" id="{206B2D30-4EC7-4CA3-8FD5-8673F5FB3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0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*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89" name="Rectangle 1110">
                <a:extLst>
                  <a:ext uri="{FF2B5EF4-FFF2-40B4-BE49-F238E27FC236}">
                    <a16:creationId xmlns:a16="http://schemas.microsoft.com/office/drawing/2014/main" id="{6EE58D63-46A2-4323-A47C-8928640AF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8" y="2913"/>
                <a:ext cx="4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90" name="Rectangle 1111">
                <a:extLst>
                  <a:ext uri="{FF2B5EF4-FFF2-40B4-BE49-F238E27FC236}">
                    <a16:creationId xmlns:a16="http://schemas.microsoft.com/office/drawing/2014/main" id="{5BF50AE4-65EA-4A86-A411-1F4F0E33D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6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91" name="Rectangle 1112">
                <a:extLst>
                  <a:ext uri="{FF2B5EF4-FFF2-40B4-BE49-F238E27FC236}">
                    <a16:creationId xmlns:a16="http://schemas.microsoft.com/office/drawing/2014/main" id="{044161FC-8307-4C6B-ADB0-287585692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4" y="2913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92" name="Rectangle 1113">
                <a:extLst>
                  <a:ext uri="{FF2B5EF4-FFF2-40B4-BE49-F238E27FC236}">
                    <a16:creationId xmlns:a16="http://schemas.microsoft.com/office/drawing/2014/main" id="{7FF54AC3-0D5C-4812-B4DE-C6E9E6335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9" y="2913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93" name="Rectangle 1114">
                <a:extLst>
                  <a:ext uri="{FF2B5EF4-FFF2-40B4-BE49-F238E27FC236}">
                    <a16:creationId xmlns:a16="http://schemas.microsoft.com/office/drawing/2014/main" id="{20276A3B-0F1A-41D5-A00F-91D7C2EE8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5" y="291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94" name="Rectangle 1115">
                <a:extLst>
                  <a:ext uri="{FF2B5EF4-FFF2-40B4-BE49-F238E27FC236}">
                    <a16:creationId xmlns:a16="http://schemas.microsoft.com/office/drawing/2014/main" id="{687D49F9-7D96-41CA-91B5-F36C81D7A3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3" y="2913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95" name="Rectangle 1116">
                <a:extLst>
                  <a:ext uri="{FF2B5EF4-FFF2-40B4-BE49-F238E27FC236}">
                    <a16:creationId xmlns:a16="http://schemas.microsoft.com/office/drawing/2014/main" id="{371F2756-836D-4E05-8293-03425292FC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96" name="Rectangle 1117">
                <a:extLst>
                  <a:ext uri="{FF2B5EF4-FFF2-40B4-BE49-F238E27FC236}">
                    <a16:creationId xmlns:a16="http://schemas.microsoft.com/office/drawing/2014/main" id="{1A537494-616C-4B44-8B12-E66DCC51A9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4" y="2913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97" name="Rectangle 1118">
                <a:extLst>
                  <a:ext uri="{FF2B5EF4-FFF2-40B4-BE49-F238E27FC236}">
                    <a16:creationId xmlns:a16="http://schemas.microsoft.com/office/drawing/2014/main" id="{3B0DA1C9-F09A-43AA-A98F-2BC0184BE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8" y="2913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98" name="Rectangle 1119">
                <a:extLst>
                  <a:ext uri="{FF2B5EF4-FFF2-40B4-BE49-F238E27FC236}">
                    <a16:creationId xmlns:a16="http://schemas.microsoft.com/office/drawing/2014/main" id="{F4410667-AC22-45EB-A07A-DE2673643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3" y="291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99" name="Rectangle 1120">
                <a:extLst>
                  <a:ext uri="{FF2B5EF4-FFF2-40B4-BE49-F238E27FC236}">
                    <a16:creationId xmlns:a16="http://schemas.microsoft.com/office/drawing/2014/main" id="{5E577EE4-820D-475E-9F92-517755209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2" y="291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00" name="Rectangle 1121">
                <a:extLst>
                  <a:ext uri="{FF2B5EF4-FFF2-40B4-BE49-F238E27FC236}">
                    <a16:creationId xmlns:a16="http://schemas.microsoft.com/office/drawing/2014/main" id="{A352D7FC-B05F-4113-A381-AECCB6805E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01" name="Rectangle 1122">
                <a:extLst>
                  <a:ext uri="{FF2B5EF4-FFF2-40B4-BE49-F238E27FC236}">
                    <a16:creationId xmlns:a16="http://schemas.microsoft.com/office/drawing/2014/main" id="{7A5F3FE1-6D27-4628-9480-2A305FE2B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9" y="291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02" name="Rectangle 1123">
                <a:extLst>
                  <a:ext uri="{FF2B5EF4-FFF2-40B4-BE49-F238E27FC236}">
                    <a16:creationId xmlns:a16="http://schemas.microsoft.com/office/drawing/2014/main" id="{2B6614CA-AC89-4964-AE3D-E066EC186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7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q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03" name="Rectangle 1124">
                <a:extLst>
                  <a:ext uri="{FF2B5EF4-FFF2-40B4-BE49-F238E27FC236}">
                    <a16:creationId xmlns:a16="http://schemas.microsoft.com/office/drawing/2014/main" id="{F4BBAECF-D307-4185-953B-357FFE4E4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04" name="Rectangle 1125">
                <a:extLst>
                  <a:ext uri="{FF2B5EF4-FFF2-40B4-BE49-F238E27FC236}">
                    <a16:creationId xmlns:a16="http://schemas.microsoft.com/office/drawing/2014/main" id="{F66024C9-49B7-421B-BE69-A108560904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2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05" name="Rectangle 1126">
                <a:extLst>
                  <a:ext uri="{FF2B5EF4-FFF2-40B4-BE49-F238E27FC236}">
                    <a16:creationId xmlns:a16="http://schemas.microsoft.com/office/drawing/2014/main" id="{5004CECA-7320-4B82-B148-E2474B238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9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06" name="Rectangle 1127">
                <a:extLst>
                  <a:ext uri="{FF2B5EF4-FFF2-40B4-BE49-F238E27FC236}">
                    <a16:creationId xmlns:a16="http://schemas.microsoft.com/office/drawing/2014/main" id="{54A3C71C-2587-4F61-B5A6-2D8FCB431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7" y="291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07" name="Rectangle 1128">
                <a:extLst>
                  <a:ext uri="{FF2B5EF4-FFF2-40B4-BE49-F238E27FC236}">
                    <a16:creationId xmlns:a16="http://schemas.microsoft.com/office/drawing/2014/main" id="{FE8664A1-01A4-4997-8067-E5708900C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291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08" name="Rectangle 1129">
                <a:extLst>
                  <a:ext uri="{FF2B5EF4-FFF2-40B4-BE49-F238E27FC236}">
                    <a16:creationId xmlns:a16="http://schemas.microsoft.com/office/drawing/2014/main" id="{4504B77B-08C6-4F8D-9D7F-341AA5763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6" y="2913"/>
                <a:ext cx="2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09" name="Rectangle 1130">
                <a:extLst>
                  <a:ext uri="{FF2B5EF4-FFF2-40B4-BE49-F238E27FC236}">
                    <a16:creationId xmlns:a16="http://schemas.microsoft.com/office/drawing/2014/main" id="{97A629A1-8CA2-4104-ADDA-84327CB47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6" y="2913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10" name="Rectangle 1131">
                <a:extLst>
                  <a:ext uri="{FF2B5EF4-FFF2-40B4-BE49-F238E27FC236}">
                    <a16:creationId xmlns:a16="http://schemas.microsoft.com/office/drawing/2014/main" id="{1D618D64-F026-4165-B26D-A02584AFC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" y="291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11" name="Rectangle 1132">
                <a:extLst>
                  <a:ext uri="{FF2B5EF4-FFF2-40B4-BE49-F238E27FC236}">
                    <a16:creationId xmlns:a16="http://schemas.microsoft.com/office/drawing/2014/main" id="{293E26DB-95B1-4258-B746-018E722719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12" name="Rectangle 1133">
                <a:extLst>
                  <a:ext uri="{FF2B5EF4-FFF2-40B4-BE49-F238E27FC236}">
                    <a16:creationId xmlns:a16="http://schemas.microsoft.com/office/drawing/2014/main" id="{26EC0DD8-BBF0-4CA1-A08B-07B9B8E28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913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13" name="Rectangle 1134">
                <a:extLst>
                  <a:ext uri="{FF2B5EF4-FFF2-40B4-BE49-F238E27FC236}">
                    <a16:creationId xmlns:a16="http://schemas.microsoft.com/office/drawing/2014/main" id="{3A3F8DDD-168A-4624-B8B8-EBF25B4CD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4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14" name="Rectangle 1135">
                <a:extLst>
                  <a:ext uri="{FF2B5EF4-FFF2-40B4-BE49-F238E27FC236}">
                    <a16:creationId xmlns:a16="http://schemas.microsoft.com/office/drawing/2014/main" id="{00840789-82AF-4121-AC12-6E788BF72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6" y="2913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15" name="Rectangle 1136">
                <a:extLst>
                  <a:ext uri="{FF2B5EF4-FFF2-40B4-BE49-F238E27FC236}">
                    <a16:creationId xmlns:a16="http://schemas.microsoft.com/office/drawing/2014/main" id="{A2DEC5BA-2D27-4F9C-90FC-859B150E96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16" name="Rectangle 1137">
                <a:extLst>
                  <a:ext uri="{FF2B5EF4-FFF2-40B4-BE49-F238E27FC236}">
                    <a16:creationId xmlns:a16="http://schemas.microsoft.com/office/drawing/2014/main" id="{36C78022-284F-4236-A901-D6BBA337A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7" y="2913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17" name="Rectangle 1138">
                <a:extLst>
                  <a:ext uri="{FF2B5EF4-FFF2-40B4-BE49-F238E27FC236}">
                    <a16:creationId xmlns:a16="http://schemas.microsoft.com/office/drawing/2014/main" id="{DFF5678E-AFBB-46EF-B1FD-7B87E34E0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2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18" name="Rectangle 1139">
                <a:extLst>
                  <a:ext uri="{FF2B5EF4-FFF2-40B4-BE49-F238E27FC236}">
                    <a16:creationId xmlns:a16="http://schemas.microsoft.com/office/drawing/2014/main" id="{4148E2CF-3DAB-436E-967C-3C69F4361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291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19" name="Rectangle 1140">
                <a:extLst>
                  <a:ext uri="{FF2B5EF4-FFF2-40B4-BE49-F238E27FC236}">
                    <a16:creationId xmlns:a16="http://schemas.microsoft.com/office/drawing/2014/main" id="{5453DDBE-BD11-46CC-832C-7A74CBED1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9" y="2913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20" name="Rectangle 1141">
                <a:extLst>
                  <a:ext uri="{FF2B5EF4-FFF2-40B4-BE49-F238E27FC236}">
                    <a16:creationId xmlns:a16="http://schemas.microsoft.com/office/drawing/2014/main" id="{42C01FE8-3C4C-43A7-B019-8ED28CEBD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5" y="2913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21" name="Rectangle 1142">
                <a:extLst>
                  <a:ext uri="{FF2B5EF4-FFF2-40B4-BE49-F238E27FC236}">
                    <a16:creationId xmlns:a16="http://schemas.microsoft.com/office/drawing/2014/main" id="{682CAC1E-D1A1-418C-A239-8921A9C8E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91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22" name="Rectangle 1143">
                <a:extLst>
                  <a:ext uri="{FF2B5EF4-FFF2-40B4-BE49-F238E27FC236}">
                    <a16:creationId xmlns:a16="http://schemas.microsoft.com/office/drawing/2014/main" id="{237A89FC-D676-4166-AE9C-5DAF004F25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7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23" name="Rectangle 1144">
                <a:extLst>
                  <a:ext uri="{FF2B5EF4-FFF2-40B4-BE49-F238E27FC236}">
                    <a16:creationId xmlns:a16="http://schemas.microsoft.com/office/drawing/2014/main" id="{6DD5D0D5-1EEF-408A-98D6-E95FDF2EC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4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24" name="Rectangle 1145">
                <a:extLst>
                  <a:ext uri="{FF2B5EF4-FFF2-40B4-BE49-F238E27FC236}">
                    <a16:creationId xmlns:a16="http://schemas.microsoft.com/office/drawing/2014/main" id="{8A6CC636-EBD7-42BA-935D-1C8C29FD6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2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25" name="Rectangle 1146">
                <a:extLst>
                  <a:ext uri="{FF2B5EF4-FFF2-40B4-BE49-F238E27FC236}">
                    <a16:creationId xmlns:a16="http://schemas.microsoft.com/office/drawing/2014/main" id="{8357B233-E744-4A44-9DC4-C36BAFF4D9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9" y="291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26" name="Rectangle 1147">
                <a:extLst>
                  <a:ext uri="{FF2B5EF4-FFF2-40B4-BE49-F238E27FC236}">
                    <a16:creationId xmlns:a16="http://schemas.microsoft.com/office/drawing/2014/main" id="{A56D6AFC-D21D-4D99-B698-66F0D815F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8" y="2913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27" name="Rectangle 1148">
                <a:extLst>
                  <a:ext uri="{FF2B5EF4-FFF2-40B4-BE49-F238E27FC236}">
                    <a16:creationId xmlns:a16="http://schemas.microsoft.com/office/drawing/2014/main" id="{D0CFE196-2272-4BA7-AE1B-E3A81D18E1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3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28" name="Rectangle 1149">
                <a:extLst>
                  <a:ext uri="{FF2B5EF4-FFF2-40B4-BE49-F238E27FC236}">
                    <a16:creationId xmlns:a16="http://schemas.microsoft.com/office/drawing/2014/main" id="{243E593B-1847-442E-B463-7057CCA18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0" y="2913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29" name="Rectangle 1150">
                <a:extLst>
                  <a:ext uri="{FF2B5EF4-FFF2-40B4-BE49-F238E27FC236}">
                    <a16:creationId xmlns:a16="http://schemas.microsoft.com/office/drawing/2014/main" id="{FD3D6687-98BE-4204-882E-7D800F28B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30" name="Rectangle 1151">
                <a:extLst>
                  <a:ext uri="{FF2B5EF4-FFF2-40B4-BE49-F238E27FC236}">
                    <a16:creationId xmlns:a16="http://schemas.microsoft.com/office/drawing/2014/main" id="{2183C66D-74BB-4650-9CE1-AC3BDA527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1" y="2913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31" name="Rectangle 1152">
                <a:extLst>
                  <a:ext uri="{FF2B5EF4-FFF2-40B4-BE49-F238E27FC236}">
                    <a16:creationId xmlns:a16="http://schemas.microsoft.com/office/drawing/2014/main" id="{A3E53C5F-BBD9-45DC-8671-74E83A14E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5" y="2913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32" name="Rectangle 1153">
                <a:extLst>
                  <a:ext uri="{FF2B5EF4-FFF2-40B4-BE49-F238E27FC236}">
                    <a16:creationId xmlns:a16="http://schemas.microsoft.com/office/drawing/2014/main" id="{DD2F5BB1-E084-41A3-943C-F57A167DEF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0" y="291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33" name="Rectangle 1154">
                <a:extLst>
                  <a:ext uri="{FF2B5EF4-FFF2-40B4-BE49-F238E27FC236}">
                    <a16:creationId xmlns:a16="http://schemas.microsoft.com/office/drawing/2014/main" id="{E25B6B2D-EA2D-401F-A3A9-7FAF20402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34" name="Rectangle 1155">
                <a:extLst>
                  <a:ext uri="{FF2B5EF4-FFF2-40B4-BE49-F238E27FC236}">
                    <a16:creationId xmlns:a16="http://schemas.microsoft.com/office/drawing/2014/main" id="{D297D1D3-396A-43C0-8537-981C5A62D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6" y="2913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35" name="Rectangle 1156">
                <a:extLst>
                  <a:ext uri="{FF2B5EF4-FFF2-40B4-BE49-F238E27FC236}">
                    <a16:creationId xmlns:a16="http://schemas.microsoft.com/office/drawing/2014/main" id="{D70D9FBC-2416-4660-92A1-7A9C808EF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2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36" name="Rectangle 1157">
                <a:extLst>
                  <a:ext uri="{FF2B5EF4-FFF2-40B4-BE49-F238E27FC236}">
                    <a16:creationId xmlns:a16="http://schemas.microsoft.com/office/drawing/2014/main" id="{E234032F-AD6C-46B8-99BF-80FC0D5EE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9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37" name="Rectangle 1158">
                <a:extLst>
                  <a:ext uri="{FF2B5EF4-FFF2-40B4-BE49-F238E27FC236}">
                    <a16:creationId xmlns:a16="http://schemas.microsoft.com/office/drawing/2014/main" id="{27C2CDC7-9F24-4A73-B717-78AB0892BC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6" y="291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38" name="Rectangle 1159">
                <a:extLst>
                  <a:ext uri="{FF2B5EF4-FFF2-40B4-BE49-F238E27FC236}">
                    <a16:creationId xmlns:a16="http://schemas.microsoft.com/office/drawing/2014/main" id="{F4795E65-638E-46CF-B38D-D64F5D6410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6" y="291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39" name="Rectangle 1160">
                <a:extLst>
                  <a:ext uri="{FF2B5EF4-FFF2-40B4-BE49-F238E27FC236}">
                    <a16:creationId xmlns:a16="http://schemas.microsoft.com/office/drawing/2014/main" id="{13F0F786-E988-44F0-BE99-C0089442D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5" y="2913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v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40" name="Rectangle 1161">
                <a:extLst>
                  <a:ext uri="{FF2B5EF4-FFF2-40B4-BE49-F238E27FC236}">
                    <a16:creationId xmlns:a16="http://schemas.microsoft.com/office/drawing/2014/main" id="{29C8CC8C-55D7-4887-B58C-E9445D619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1" y="2913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41" name="Rectangle 1162">
                <a:extLst>
                  <a:ext uri="{FF2B5EF4-FFF2-40B4-BE49-F238E27FC236}">
                    <a16:creationId xmlns:a16="http://schemas.microsoft.com/office/drawing/2014/main" id="{4D27D4FA-70CF-47A4-83A0-C9965C1769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6" y="291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42" name="Rectangle 1163">
                <a:extLst>
                  <a:ext uri="{FF2B5EF4-FFF2-40B4-BE49-F238E27FC236}">
                    <a16:creationId xmlns:a16="http://schemas.microsoft.com/office/drawing/2014/main" id="{480FEC15-9608-46E7-9D42-D66D537035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5" y="2913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43" name="Rectangle 1164">
                <a:extLst>
                  <a:ext uri="{FF2B5EF4-FFF2-40B4-BE49-F238E27FC236}">
                    <a16:creationId xmlns:a16="http://schemas.microsoft.com/office/drawing/2014/main" id="{CCDE41E4-AA93-4B70-B021-2E524FC5A2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8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44" name="Rectangle 1165">
                <a:extLst>
                  <a:ext uri="{FF2B5EF4-FFF2-40B4-BE49-F238E27FC236}">
                    <a16:creationId xmlns:a16="http://schemas.microsoft.com/office/drawing/2014/main" id="{08C5F466-415A-4CBB-9B1E-9E7DF5D55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6" y="2913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45" name="Rectangle 1166">
                <a:extLst>
                  <a:ext uri="{FF2B5EF4-FFF2-40B4-BE49-F238E27FC236}">
                    <a16:creationId xmlns:a16="http://schemas.microsoft.com/office/drawing/2014/main" id="{1BDD4B92-67DB-48D9-818C-8669491BD5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46" name="Rectangle 1167">
                <a:extLst>
                  <a:ext uri="{FF2B5EF4-FFF2-40B4-BE49-F238E27FC236}">
                    <a16:creationId xmlns:a16="http://schemas.microsoft.com/office/drawing/2014/main" id="{C0083870-8A9A-47A5-AEB9-938FA867FD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8" y="291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47" name="Rectangle 1168">
                <a:extLst>
                  <a:ext uri="{FF2B5EF4-FFF2-40B4-BE49-F238E27FC236}">
                    <a16:creationId xmlns:a16="http://schemas.microsoft.com/office/drawing/2014/main" id="{C3D2D429-AACA-4431-A0E7-6D9BB686FC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8" y="2913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48" name="Rectangle 1169">
                <a:extLst>
                  <a:ext uri="{FF2B5EF4-FFF2-40B4-BE49-F238E27FC236}">
                    <a16:creationId xmlns:a16="http://schemas.microsoft.com/office/drawing/2014/main" id="{BC98AF97-BBDF-4580-8D4C-D6688921C3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3" y="2913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49" name="Rectangle 1170">
                <a:extLst>
                  <a:ext uri="{FF2B5EF4-FFF2-40B4-BE49-F238E27FC236}">
                    <a16:creationId xmlns:a16="http://schemas.microsoft.com/office/drawing/2014/main" id="{95373A31-7BA5-4CFD-8ED9-68B3AC01BA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7" y="291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50" name="Rectangle 1171">
                <a:extLst>
                  <a:ext uri="{FF2B5EF4-FFF2-40B4-BE49-F238E27FC236}">
                    <a16:creationId xmlns:a16="http://schemas.microsoft.com/office/drawing/2014/main" id="{E50C337B-2B6B-4943-99D7-829FE3740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6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51" name="Rectangle 1172">
                <a:extLst>
                  <a:ext uri="{FF2B5EF4-FFF2-40B4-BE49-F238E27FC236}">
                    <a16:creationId xmlns:a16="http://schemas.microsoft.com/office/drawing/2014/main" id="{D5829DA7-E111-4F73-B3E8-00C8F0929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2913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52" name="Rectangle 1173">
                <a:extLst>
                  <a:ext uri="{FF2B5EF4-FFF2-40B4-BE49-F238E27FC236}">
                    <a16:creationId xmlns:a16="http://schemas.microsoft.com/office/drawing/2014/main" id="{D58B8224-E169-4496-A7ED-197BA4609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" y="2913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53" name="Rectangle 1174">
                <a:extLst>
                  <a:ext uri="{FF2B5EF4-FFF2-40B4-BE49-F238E27FC236}">
                    <a16:creationId xmlns:a16="http://schemas.microsoft.com/office/drawing/2014/main" id="{7DF9C8D8-997C-4CD7-8394-B6C0DC4FE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2" y="291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54" name="Rectangle 1175">
                <a:extLst>
                  <a:ext uri="{FF2B5EF4-FFF2-40B4-BE49-F238E27FC236}">
                    <a16:creationId xmlns:a16="http://schemas.microsoft.com/office/drawing/2014/main" id="{94B1B9C4-91F0-40E7-89C2-F4246116E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1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55" name="Rectangle 1176">
                <a:extLst>
                  <a:ext uri="{FF2B5EF4-FFF2-40B4-BE49-F238E27FC236}">
                    <a16:creationId xmlns:a16="http://schemas.microsoft.com/office/drawing/2014/main" id="{8A48EBD5-E4A2-4D05-A1E1-49B320E12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8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56" name="Rectangle 1177">
                <a:extLst>
                  <a:ext uri="{FF2B5EF4-FFF2-40B4-BE49-F238E27FC236}">
                    <a16:creationId xmlns:a16="http://schemas.microsoft.com/office/drawing/2014/main" id="{6A2324BC-A8CA-47A9-B03A-5F333BF6C3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5" y="291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57" name="Rectangle 1178">
                <a:extLst>
                  <a:ext uri="{FF2B5EF4-FFF2-40B4-BE49-F238E27FC236}">
                    <a16:creationId xmlns:a16="http://schemas.microsoft.com/office/drawing/2014/main" id="{7029C247-2789-48E6-896F-1EF452C41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5" y="291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58" name="Rectangle 1179">
                <a:extLst>
                  <a:ext uri="{FF2B5EF4-FFF2-40B4-BE49-F238E27FC236}">
                    <a16:creationId xmlns:a16="http://schemas.microsoft.com/office/drawing/2014/main" id="{768C5DCC-341D-4F3C-B594-9B1FA858F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4" y="2913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59" name="Rectangle 1180">
                <a:extLst>
                  <a:ext uri="{FF2B5EF4-FFF2-40B4-BE49-F238E27FC236}">
                    <a16:creationId xmlns:a16="http://schemas.microsoft.com/office/drawing/2014/main" id="{F207DC55-384C-45EF-93AA-E78B53D9B7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9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60" name="Rectangle 1181">
                <a:extLst>
                  <a:ext uri="{FF2B5EF4-FFF2-40B4-BE49-F238E27FC236}">
                    <a16:creationId xmlns:a16="http://schemas.microsoft.com/office/drawing/2014/main" id="{E91A1D35-ACC9-4599-B122-A42EEC810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6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61" name="Rectangle 1182">
                <a:extLst>
                  <a:ext uri="{FF2B5EF4-FFF2-40B4-BE49-F238E27FC236}">
                    <a16:creationId xmlns:a16="http://schemas.microsoft.com/office/drawing/2014/main" id="{DF055E60-3B48-404C-8E44-2F77BBFBD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4" y="291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62" name="Rectangle 1183">
                <a:extLst>
                  <a:ext uri="{FF2B5EF4-FFF2-40B4-BE49-F238E27FC236}">
                    <a16:creationId xmlns:a16="http://schemas.microsoft.com/office/drawing/2014/main" id="{8F67220B-6DDD-464D-BF3C-5D1A61C04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4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63" name="Rectangle 1184">
                <a:extLst>
                  <a:ext uri="{FF2B5EF4-FFF2-40B4-BE49-F238E27FC236}">
                    <a16:creationId xmlns:a16="http://schemas.microsoft.com/office/drawing/2014/main" id="{CF707BD5-4322-4F01-84DF-117CD94E7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1" y="2913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64" name="Rectangle 1185">
                <a:extLst>
                  <a:ext uri="{FF2B5EF4-FFF2-40B4-BE49-F238E27FC236}">
                    <a16:creationId xmlns:a16="http://schemas.microsoft.com/office/drawing/2014/main" id="{F2C0C598-4D41-441D-ADB9-542EEF70A2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291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65" name="Rectangle 1186">
                <a:extLst>
                  <a:ext uri="{FF2B5EF4-FFF2-40B4-BE49-F238E27FC236}">
                    <a16:creationId xmlns:a16="http://schemas.microsoft.com/office/drawing/2014/main" id="{D7DF315C-1764-48B8-9805-ECAC0C0EA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6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66" name="Rectangle 1187">
                <a:extLst>
                  <a:ext uri="{FF2B5EF4-FFF2-40B4-BE49-F238E27FC236}">
                    <a16:creationId xmlns:a16="http://schemas.microsoft.com/office/drawing/2014/main" id="{B1F5C860-969E-4224-A969-0F4053E9E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3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67" name="Rectangle 1188">
                <a:extLst>
                  <a:ext uri="{FF2B5EF4-FFF2-40B4-BE49-F238E27FC236}">
                    <a16:creationId xmlns:a16="http://schemas.microsoft.com/office/drawing/2014/main" id="{F4E50935-7A09-4A8B-B73F-73E29A7FA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0" y="291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68" name="Rectangle 1189">
                <a:extLst>
                  <a:ext uri="{FF2B5EF4-FFF2-40B4-BE49-F238E27FC236}">
                    <a16:creationId xmlns:a16="http://schemas.microsoft.com/office/drawing/2014/main" id="{0DFB1D25-04EC-4DA5-8F5F-6414EB2236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0" y="2913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69" name="Rectangle 1190">
                <a:extLst>
                  <a:ext uri="{FF2B5EF4-FFF2-40B4-BE49-F238E27FC236}">
                    <a16:creationId xmlns:a16="http://schemas.microsoft.com/office/drawing/2014/main" id="{72375878-8901-4990-B0B9-6CD296462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5" y="291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70" name="Rectangle 1191">
                <a:extLst>
                  <a:ext uri="{FF2B5EF4-FFF2-40B4-BE49-F238E27FC236}">
                    <a16:creationId xmlns:a16="http://schemas.microsoft.com/office/drawing/2014/main" id="{65D57B44-B230-412A-B047-17FFE2B04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2" y="291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71" name="Rectangle 1192">
                <a:extLst>
                  <a:ext uri="{FF2B5EF4-FFF2-40B4-BE49-F238E27FC236}">
                    <a16:creationId xmlns:a16="http://schemas.microsoft.com/office/drawing/2014/main" id="{02238B5C-2353-4887-8EA1-66DF51A72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1" y="291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72" name="Rectangle 1193">
                <a:extLst>
                  <a:ext uri="{FF2B5EF4-FFF2-40B4-BE49-F238E27FC236}">
                    <a16:creationId xmlns:a16="http://schemas.microsoft.com/office/drawing/2014/main" id="{65FA0F35-AEAA-48E8-B6A8-396DE37723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0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*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73" name="Rectangle 1194">
                <a:extLst>
                  <a:ext uri="{FF2B5EF4-FFF2-40B4-BE49-F238E27FC236}">
                    <a16:creationId xmlns:a16="http://schemas.microsoft.com/office/drawing/2014/main" id="{84045789-7CE9-4F4F-A517-5B1DC18E3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8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*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74" name="Rectangle 1195">
                <a:extLst>
                  <a:ext uri="{FF2B5EF4-FFF2-40B4-BE49-F238E27FC236}">
                    <a16:creationId xmlns:a16="http://schemas.microsoft.com/office/drawing/2014/main" id="{0E41B5D4-C5AD-4780-933C-06EF03042A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*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75" name="Rectangle 1196">
                <a:extLst>
                  <a:ext uri="{FF2B5EF4-FFF2-40B4-BE49-F238E27FC236}">
                    <a16:creationId xmlns:a16="http://schemas.microsoft.com/office/drawing/2014/main" id="{375CB9C7-4D38-4CB9-BAFB-9DE998A5F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" y="2952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76" name="Rectangle 1197">
                <a:extLst>
                  <a:ext uri="{FF2B5EF4-FFF2-40B4-BE49-F238E27FC236}">
                    <a16:creationId xmlns:a16="http://schemas.microsoft.com/office/drawing/2014/main" id="{46103835-FC11-4B4D-9876-3E53E90D3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4" y="2952"/>
                <a:ext cx="2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77" name="Rectangle 1198">
                <a:extLst>
                  <a:ext uri="{FF2B5EF4-FFF2-40B4-BE49-F238E27FC236}">
                    <a16:creationId xmlns:a16="http://schemas.microsoft.com/office/drawing/2014/main" id="{3A7B3702-A481-43F9-8EB4-498E72158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" y="2952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78" name="Rectangle 1199">
                <a:extLst>
                  <a:ext uri="{FF2B5EF4-FFF2-40B4-BE49-F238E27FC236}">
                    <a16:creationId xmlns:a16="http://schemas.microsoft.com/office/drawing/2014/main" id="{0B8D1461-57FE-45C1-95D9-461DD894F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2952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79" name="Rectangle 1200">
                <a:extLst>
                  <a:ext uri="{FF2B5EF4-FFF2-40B4-BE49-F238E27FC236}">
                    <a16:creationId xmlns:a16="http://schemas.microsoft.com/office/drawing/2014/main" id="{FCD96DC8-EB66-41BF-B06D-8BE2408B8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80" name="Rectangle 1201">
                <a:extLst>
                  <a:ext uri="{FF2B5EF4-FFF2-40B4-BE49-F238E27FC236}">
                    <a16:creationId xmlns:a16="http://schemas.microsoft.com/office/drawing/2014/main" id="{73FB8010-9F48-4DCF-839E-D492F473FF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5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81" name="Rectangle 1202">
                <a:extLst>
                  <a:ext uri="{FF2B5EF4-FFF2-40B4-BE49-F238E27FC236}">
                    <a16:creationId xmlns:a16="http://schemas.microsoft.com/office/drawing/2014/main" id="{FB2092BC-7377-4395-B222-574651835D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" y="2952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82" name="Rectangle 1203">
                <a:extLst>
                  <a:ext uri="{FF2B5EF4-FFF2-40B4-BE49-F238E27FC236}">
                    <a16:creationId xmlns:a16="http://schemas.microsoft.com/office/drawing/2014/main" id="{159A4FD7-C3B3-4AB2-8C69-72F8EE5CA9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2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83" name="Rectangle 1204">
                <a:extLst>
                  <a:ext uri="{FF2B5EF4-FFF2-40B4-BE49-F238E27FC236}">
                    <a16:creationId xmlns:a16="http://schemas.microsoft.com/office/drawing/2014/main" id="{03BA65E3-56FE-42CB-9F2E-00F8AE5DA7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" y="2952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84" name="Rectangle 1205">
                <a:extLst>
                  <a:ext uri="{FF2B5EF4-FFF2-40B4-BE49-F238E27FC236}">
                    <a16:creationId xmlns:a16="http://schemas.microsoft.com/office/drawing/2014/main" id="{27D9EEA7-7318-46F3-9E26-148E518DF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" y="2952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85" name="Rectangle 1206">
                <a:extLst>
                  <a:ext uri="{FF2B5EF4-FFF2-40B4-BE49-F238E27FC236}">
                    <a16:creationId xmlns:a16="http://schemas.microsoft.com/office/drawing/2014/main" id="{E5325042-CC2C-4D06-9683-0F0ACF2C3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86" name="Rectangle 1207">
                <a:extLst>
                  <a:ext uri="{FF2B5EF4-FFF2-40B4-BE49-F238E27FC236}">
                    <a16:creationId xmlns:a16="http://schemas.microsoft.com/office/drawing/2014/main" id="{3AF17FE9-8CED-46D0-9587-62FB25BAB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87" name="Rectangle 1208">
                <a:extLst>
                  <a:ext uri="{FF2B5EF4-FFF2-40B4-BE49-F238E27FC236}">
                    <a16:creationId xmlns:a16="http://schemas.microsoft.com/office/drawing/2014/main" id="{638F8BDD-6BEC-4914-987C-054CECA41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" y="2952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88" name="Rectangle 1209">
                <a:extLst>
                  <a:ext uri="{FF2B5EF4-FFF2-40B4-BE49-F238E27FC236}">
                    <a16:creationId xmlns:a16="http://schemas.microsoft.com/office/drawing/2014/main" id="{7B4F6212-A805-4D3E-B0CF-4D3D89AEE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" y="2952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6" name="Group 1411">
              <a:extLst>
                <a:ext uri="{FF2B5EF4-FFF2-40B4-BE49-F238E27FC236}">
                  <a16:creationId xmlns:a16="http://schemas.microsoft.com/office/drawing/2014/main" id="{49F8987E-0A6F-48B3-9EAE-E86F0019A7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" y="2952"/>
              <a:ext cx="1887" cy="139"/>
              <a:chOff x="1099" y="2952"/>
              <a:chExt cx="1887" cy="139"/>
            </a:xfrm>
            <a:grpFill/>
          </p:grpSpPr>
          <p:sp>
            <p:nvSpPr>
              <p:cNvPr id="1189" name="Rectangle 1211">
                <a:extLst>
                  <a:ext uri="{FF2B5EF4-FFF2-40B4-BE49-F238E27FC236}">
                    <a16:creationId xmlns:a16="http://schemas.microsoft.com/office/drawing/2014/main" id="{CE11AC56-FC68-4F76-9EE5-FF0996085D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8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0" name="Rectangle 1212">
                <a:extLst>
                  <a:ext uri="{FF2B5EF4-FFF2-40B4-BE49-F238E27FC236}">
                    <a16:creationId xmlns:a16="http://schemas.microsoft.com/office/drawing/2014/main" id="{842E5A1D-F86E-480B-B7D4-D772B4CEEA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6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1" name="Rectangle 1213">
                <a:extLst>
                  <a:ext uri="{FF2B5EF4-FFF2-40B4-BE49-F238E27FC236}">
                    <a16:creationId xmlns:a16="http://schemas.microsoft.com/office/drawing/2014/main" id="{78184939-393E-4A53-A2DD-FD097B5AD1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3" y="2952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2" name="Rectangle 1214">
                <a:extLst>
                  <a:ext uri="{FF2B5EF4-FFF2-40B4-BE49-F238E27FC236}">
                    <a16:creationId xmlns:a16="http://schemas.microsoft.com/office/drawing/2014/main" id="{BA375C7A-3706-4CF7-8BA8-427804AED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" y="2952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3" name="Rectangle 1215">
                <a:extLst>
                  <a:ext uri="{FF2B5EF4-FFF2-40B4-BE49-F238E27FC236}">
                    <a16:creationId xmlns:a16="http://schemas.microsoft.com/office/drawing/2014/main" id="{45304839-AD4B-42FB-9630-5A48335C3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1" y="2952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4" name="Rectangle 1216">
                <a:extLst>
                  <a:ext uri="{FF2B5EF4-FFF2-40B4-BE49-F238E27FC236}">
                    <a16:creationId xmlns:a16="http://schemas.microsoft.com/office/drawing/2014/main" id="{AAAB51AB-8D72-401F-A214-2530E592E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5" y="2952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5" name="Rectangle 1217">
                <a:extLst>
                  <a:ext uri="{FF2B5EF4-FFF2-40B4-BE49-F238E27FC236}">
                    <a16:creationId xmlns:a16="http://schemas.microsoft.com/office/drawing/2014/main" id="{E3ED1EF4-579B-4139-A719-0296C677DB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3" y="2952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6" name="Rectangle 1218">
                <a:extLst>
                  <a:ext uri="{FF2B5EF4-FFF2-40B4-BE49-F238E27FC236}">
                    <a16:creationId xmlns:a16="http://schemas.microsoft.com/office/drawing/2014/main" id="{E9237D7F-75BD-4EA3-8F96-EE38B37B5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7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7" name="Rectangle 1219">
                <a:extLst>
                  <a:ext uri="{FF2B5EF4-FFF2-40B4-BE49-F238E27FC236}">
                    <a16:creationId xmlns:a16="http://schemas.microsoft.com/office/drawing/2014/main" id="{E2DD58FF-EA65-4061-84CC-53EA3FD3B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4" y="2952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8" name="Rectangle 1220">
                <a:extLst>
                  <a:ext uri="{FF2B5EF4-FFF2-40B4-BE49-F238E27FC236}">
                    <a16:creationId xmlns:a16="http://schemas.microsoft.com/office/drawing/2014/main" id="{C421168A-4184-4835-878A-BD5411CF28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8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9" name="Rectangle 1221">
                <a:extLst>
                  <a:ext uri="{FF2B5EF4-FFF2-40B4-BE49-F238E27FC236}">
                    <a16:creationId xmlns:a16="http://schemas.microsoft.com/office/drawing/2014/main" id="{2DAB4C0F-DD7E-48BA-9657-CDDE2F782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5" y="2952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00" name="Rectangle 1222">
                <a:extLst>
                  <a:ext uri="{FF2B5EF4-FFF2-40B4-BE49-F238E27FC236}">
                    <a16:creationId xmlns:a16="http://schemas.microsoft.com/office/drawing/2014/main" id="{ACC5CD78-8C59-4905-A477-D7536E7DD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0" y="2952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01" name="Rectangle 1223">
                <a:extLst>
                  <a:ext uri="{FF2B5EF4-FFF2-40B4-BE49-F238E27FC236}">
                    <a16:creationId xmlns:a16="http://schemas.microsoft.com/office/drawing/2014/main" id="{6E05BFA1-F5A2-417E-AACB-A6EE50547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6" y="2952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02" name="Rectangle 1224">
                <a:extLst>
                  <a:ext uri="{FF2B5EF4-FFF2-40B4-BE49-F238E27FC236}">
                    <a16:creationId xmlns:a16="http://schemas.microsoft.com/office/drawing/2014/main" id="{DDAE0E1C-3C7B-4CE6-8F8C-E80B114A1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6" y="2952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03" name="Rectangle 1225">
                <a:extLst>
                  <a:ext uri="{FF2B5EF4-FFF2-40B4-BE49-F238E27FC236}">
                    <a16:creationId xmlns:a16="http://schemas.microsoft.com/office/drawing/2014/main" id="{B370C77B-E535-4960-A563-0C7369FE4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1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04" name="Rectangle 1226">
                <a:extLst>
                  <a:ext uri="{FF2B5EF4-FFF2-40B4-BE49-F238E27FC236}">
                    <a16:creationId xmlns:a16="http://schemas.microsoft.com/office/drawing/2014/main" id="{E9C4BC78-0142-4ACB-A027-53EE39216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8" y="2952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,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05" name="Rectangle 1227">
                <a:extLst>
                  <a:ext uri="{FF2B5EF4-FFF2-40B4-BE49-F238E27FC236}">
                    <a16:creationId xmlns:a16="http://schemas.microsoft.com/office/drawing/2014/main" id="{94BDCE1A-4393-451E-B940-966D21268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7" y="2952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06" name="Rectangle 1228">
                <a:extLst>
                  <a:ext uri="{FF2B5EF4-FFF2-40B4-BE49-F238E27FC236}">
                    <a16:creationId xmlns:a16="http://schemas.microsoft.com/office/drawing/2014/main" id="{22969E59-2401-4973-8A2D-A6A9ECAF9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952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07" name="Rectangle 1229">
                <a:extLst>
                  <a:ext uri="{FF2B5EF4-FFF2-40B4-BE49-F238E27FC236}">
                    <a16:creationId xmlns:a16="http://schemas.microsoft.com/office/drawing/2014/main" id="{F238A2D6-9920-4B69-953B-987B18284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9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08" name="Rectangle 1230">
                <a:extLst>
                  <a:ext uri="{FF2B5EF4-FFF2-40B4-BE49-F238E27FC236}">
                    <a16:creationId xmlns:a16="http://schemas.microsoft.com/office/drawing/2014/main" id="{21E47026-53B0-459E-815C-02F9843454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09" name="Rectangle 1231">
                <a:extLst>
                  <a:ext uri="{FF2B5EF4-FFF2-40B4-BE49-F238E27FC236}">
                    <a16:creationId xmlns:a16="http://schemas.microsoft.com/office/drawing/2014/main" id="{33194AF3-5A34-47C6-8627-64A2335071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2952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10" name="Rectangle 1232">
                <a:extLst>
                  <a:ext uri="{FF2B5EF4-FFF2-40B4-BE49-F238E27FC236}">
                    <a16:creationId xmlns:a16="http://schemas.microsoft.com/office/drawing/2014/main" id="{931D4567-DA2E-4F4D-8C2B-E319A2910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2" y="2952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11" name="Rectangle 1233">
                <a:extLst>
                  <a:ext uri="{FF2B5EF4-FFF2-40B4-BE49-F238E27FC236}">
                    <a16:creationId xmlns:a16="http://schemas.microsoft.com/office/drawing/2014/main" id="{2B6D47E4-323D-46A5-968F-7709A017D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12" name="Rectangle 1234">
                <a:extLst>
                  <a:ext uri="{FF2B5EF4-FFF2-40B4-BE49-F238E27FC236}">
                    <a16:creationId xmlns:a16="http://schemas.microsoft.com/office/drawing/2014/main" id="{3753DF76-2EA5-4228-9AD1-A32EB55EA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9" y="2952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13" name="Rectangle 1235">
                <a:extLst>
                  <a:ext uri="{FF2B5EF4-FFF2-40B4-BE49-F238E27FC236}">
                    <a16:creationId xmlns:a16="http://schemas.microsoft.com/office/drawing/2014/main" id="{F90BDF00-12C8-4A8D-9512-780A92B1CB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5" y="2952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14" name="Rectangle 1236">
                <a:extLst>
                  <a:ext uri="{FF2B5EF4-FFF2-40B4-BE49-F238E27FC236}">
                    <a16:creationId xmlns:a16="http://schemas.microsoft.com/office/drawing/2014/main" id="{23112611-B028-4441-B6EF-09C4A9403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2952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15" name="Rectangle 1237">
                <a:extLst>
                  <a:ext uri="{FF2B5EF4-FFF2-40B4-BE49-F238E27FC236}">
                    <a16:creationId xmlns:a16="http://schemas.microsoft.com/office/drawing/2014/main" id="{EE85B1FF-DF8A-4E7B-ABD3-5737B2B5A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7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16" name="Rectangle 1238">
                <a:extLst>
                  <a:ext uri="{FF2B5EF4-FFF2-40B4-BE49-F238E27FC236}">
                    <a16:creationId xmlns:a16="http://schemas.microsoft.com/office/drawing/2014/main" id="{1B699E27-25E6-45AE-AFC7-E52E07E53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4" y="2952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17" name="Rectangle 1239">
                <a:extLst>
                  <a:ext uri="{FF2B5EF4-FFF2-40B4-BE49-F238E27FC236}">
                    <a16:creationId xmlns:a16="http://schemas.microsoft.com/office/drawing/2014/main" id="{6D990901-7CEB-4566-9E81-E066D27F8E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0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18" name="Rectangle 1240">
                <a:extLst>
                  <a:ext uri="{FF2B5EF4-FFF2-40B4-BE49-F238E27FC236}">
                    <a16:creationId xmlns:a16="http://schemas.microsoft.com/office/drawing/2014/main" id="{2E78E99D-9588-4660-A878-EDAC71982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7" y="2952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19" name="Rectangle 1241">
                <a:extLst>
                  <a:ext uri="{FF2B5EF4-FFF2-40B4-BE49-F238E27FC236}">
                    <a16:creationId xmlns:a16="http://schemas.microsoft.com/office/drawing/2014/main" id="{08634D70-B0A8-4718-9CE3-707AEEEB2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2952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20" name="Rectangle 1242">
                <a:extLst>
                  <a:ext uri="{FF2B5EF4-FFF2-40B4-BE49-F238E27FC236}">
                    <a16:creationId xmlns:a16="http://schemas.microsoft.com/office/drawing/2014/main" id="{5E2CF56E-02E7-4FC9-B3B9-54383585D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" y="2952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21" name="Rectangle 1243">
                <a:extLst>
                  <a:ext uri="{FF2B5EF4-FFF2-40B4-BE49-F238E27FC236}">
                    <a16:creationId xmlns:a16="http://schemas.microsoft.com/office/drawing/2014/main" id="{4BAB22BE-EFEA-4DB4-BD61-6639A2722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6" y="2952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22" name="Rectangle 1244">
                <a:extLst>
                  <a:ext uri="{FF2B5EF4-FFF2-40B4-BE49-F238E27FC236}">
                    <a16:creationId xmlns:a16="http://schemas.microsoft.com/office/drawing/2014/main" id="{F7251FEC-061B-4410-8345-C2475782B6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4" y="2952"/>
                <a:ext cx="4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23" name="Rectangle 1245">
                <a:extLst>
                  <a:ext uri="{FF2B5EF4-FFF2-40B4-BE49-F238E27FC236}">
                    <a16:creationId xmlns:a16="http://schemas.microsoft.com/office/drawing/2014/main" id="{F999817F-37DF-4B43-BA84-40430D21EB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7" y="2952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24" name="Rectangle 1246">
                <a:extLst>
                  <a:ext uri="{FF2B5EF4-FFF2-40B4-BE49-F238E27FC236}">
                    <a16:creationId xmlns:a16="http://schemas.microsoft.com/office/drawing/2014/main" id="{A089247C-5594-4F40-8F1C-A3D302B019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2952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25" name="Rectangle 1247">
                <a:extLst>
                  <a:ext uri="{FF2B5EF4-FFF2-40B4-BE49-F238E27FC236}">
                    <a16:creationId xmlns:a16="http://schemas.microsoft.com/office/drawing/2014/main" id="{50614CD2-226E-4D17-B6C3-887472A23C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7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26" name="Rectangle 1248">
                <a:extLst>
                  <a:ext uri="{FF2B5EF4-FFF2-40B4-BE49-F238E27FC236}">
                    <a16:creationId xmlns:a16="http://schemas.microsoft.com/office/drawing/2014/main" id="{90D9423B-68B1-491E-99AC-B7CE2DD65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2952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27" name="Rectangle 1249">
                <a:extLst>
                  <a:ext uri="{FF2B5EF4-FFF2-40B4-BE49-F238E27FC236}">
                    <a16:creationId xmlns:a16="http://schemas.microsoft.com/office/drawing/2014/main" id="{F905E9AC-A2AD-4351-8200-5C8E74C896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3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28" name="Rectangle 1250">
                <a:extLst>
                  <a:ext uri="{FF2B5EF4-FFF2-40B4-BE49-F238E27FC236}">
                    <a16:creationId xmlns:a16="http://schemas.microsoft.com/office/drawing/2014/main" id="{E3CE9FC9-E2B7-4FEA-9DC6-FD0D9309EB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0" y="2952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29" name="Rectangle 1251">
                <a:extLst>
                  <a:ext uri="{FF2B5EF4-FFF2-40B4-BE49-F238E27FC236}">
                    <a16:creationId xmlns:a16="http://schemas.microsoft.com/office/drawing/2014/main" id="{75BC74A5-A584-4980-A9E9-F062611D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5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30" name="Rectangle 1252">
                <a:extLst>
                  <a:ext uri="{FF2B5EF4-FFF2-40B4-BE49-F238E27FC236}">
                    <a16:creationId xmlns:a16="http://schemas.microsoft.com/office/drawing/2014/main" id="{5BFE92B7-55E2-475C-9922-9EF425A47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3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31" name="Rectangle 1253">
                <a:extLst>
                  <a:ext uri="{FF2B5EF4-FFF2-40B4-BE49-F238E27FC236}">
                    <a16:creationId xmlns:a16="http://schemas.microsoft.com/office/drawing/2014/main" id="{DE14E656-7B14-479D-A105-A0C0441A22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0" y="2952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32" name="Rectangle 1254">
                <a:extLst>
                  <a:ext uri="{FF2B5EF4-FFF2-40B4-BE49-F238E27FC236}">
                    <a16:creationId xmlns:a16="http://schemas.microsoft.com/office/drawing/2014/main" id="{731B3ACE-0D17-4DE8-9C81-64122CCB8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0" y="2952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33" name="Rectangle 1255">
                <a:extLst>
                  <a:ext uri="{FF2B5EF4-FFF2-40B4-BE49-F238E27FC236}">
                    <a16:creationId xmlns:a16="http://schemas.microsoft.com/office/drawing/2014/main" id="{29299579-D193-4D17-B5D6-B433C9793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9" y="2952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v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34" name="Rectangle 1256">
                <a:extLst>
                  <a:ext uri="{FF2B5EF4-FFF2-40B4-BE49-F238E27FC236}">
                    <a16:creationId xmlns:a16="http://schemas.microsoft.com/office/drawing/2014/main" id="{E32EDC5C-165E-41A8-82C8-DFBD5D261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5" y="2952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35" name="Rectangle 1257">
                <a:extLst>
                  <a:ext uri="{FF2B5EF4-FFF2-40B4-BE49-F238E27FC236}">
                    <a16:creationId xmlns:a16="http://schemas.microsoft.com/office/drawing/2014/main" id="{492D1D18-7FCA-4A7A-BE19-E6708FB13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0" y="2952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36" name="Rectangle 1258">
                <a:extLst>
                  <a:ext uri="{FF2B5EF4-FFF2-40B4-BE49-F238E27FC236}">
                    <a16:creationId xmlns:a16="http://schemas.microsoft.com/office/drawing/2014/main" id="{E4E4DBD5-1760-490C-89D2-27FAF0AD4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9" y="2952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37" name="Rectangle 1259">
                <a:extLst>
                  <a:ext uri="{FF2B5EF4-FFF2-40B4-BE49-F238E27FC236}">
                    <a16:creationId xmlns:a16="http://schemas.microsoft.com/office/drawing/2014/main" id="{AC1EC717-E4C5-43AB-BBA9-499793460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4" y="2952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x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38" name="Rectangle 1260">
                <a:extLst>
                  <a:ext uri="{FF2B5EF4-FFF2-40B4-BE49-F238E27FC236}">
                    <a16:creationId xmlns:a16="http://schemas.microsoft.com/office/drawing/2014/main" id="{3C81B122-61FD-4F0F-8FF3-C56BB5FE3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0" y="2952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39" name="Rectangle 1261">
                <a:extLst>
                  <a:ext uri="{FF2B5EF4-FFF2-40B4-BE49-F238E27FC236}">
                    <a16:creationId xmlns:a16="http://schemas.microsoft.com/office/drawing/2014/main" id="{7C27D25C-CBD8-4C3D-BA0F-EE788265D6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9" y="2952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40" name="Rectangle 1262">
                <a:extLst>
                  <a:ext uri="{FF2B5EF4-FFF2-40B4-BE49-F238E27FC236}">
                    <a16:creationId xmlns:a16="http://schemas.microsoft.com/office/drawing/2014/main" id="{E6547878-5097-442C-9587-A2E8644B2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3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41" name="Rectangle 1263">
                <a:extLst>
                  <a:ext uri="{FF2B5EF4-FFF2-40B4-BE49-F238E27FC236}">
                    <a16:creationId xmlns:a16="http://schemas.microsoft.com/office/drawing/2014/main" id="{0DD31564-114C-45ED-97E1-493CCFE3A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0" y="2952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42" name="Rectangle 1264">
                <a:extLst>
                  <a:ext uri="{FF2B5EF4-FFF2-40B4-BE49-F238E27FC236}">
                    <a16:creationId xmlns:a16="http://schemas.microsoft.com/office/drawing/2014/main" id="{FF471C95-A6F6-4E5D-BCD5-8A6144FEF7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5" y="2952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43" name="Rectangle 1265">
                <a:extLst>
                  <a:ext uri="{FF2B5EF4-FFF2-40B4-BE49-F238E27FC236}">
                    <a16:creationId xmlns:a16="http://schemas.microsoft.com/office/drawing/2014/main" id="{259234D1-292D-499B-BED0-77CB0B9DD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5" y="2952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44" name="Rectangle 1266">
                <a:extLst>
                  <a:ext uri="{FF2B5EF4-FFF2-40B4-BE49-F238E27FC236}">
                    <a16:creationId xmlns:a16="http://schemas.microsoft.com/office/drawing/2014/main" id="{C241D419-5522-4306-BAAC-805563F71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5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45" name="Rectangle 1267">
                <a:extLst>
                  <a:ext uri="{FF2B5EF4-FFF2-40B4-BE49-F238E27FC236}">
                    <a16:creationId xmlns:a16="http://schemas.microsoft.com/office/drawing/2014/main" id="{1960BF5C-4949-4CF3-B309-2F0447181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2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46" name="Rectangle 1268">
                <a:extLst>
                  <a:ext uri="{FF2B5EF4-FFF2-40B4-BE49-F238E27FC236}">
                    <a16:creationId xmlns:a16="http://schemas.microsoft.com/office/drawing/2014/main" id="{50059817-9241-46AE-9CAB-FF24A6F76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0" y="2952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47" name="Rectangle 1269">
                <a:extLst>
                  <a:ext uri="{FF2B5EF4-FFF2-40B4-BE49-F238E27FC236}">
                    <a16:creationId xmlns:a16="http://schemas.microsoft.com/office/drawing/2014/main" id="{837C9815-F082-463D-892B-922CCE80D2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8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48" name="Rectangle 1270">
                <a:extLst>
                  <a:ext uri="{FF2B5EF4-FFF2-40B4-BE49-F238E27FC236}">
                    <a16:creationId xmlns:a16="http://schemas.microsoft.com/office/drawing/2014/main" id="{941F243D-D5A3-40B0-8887-D5FB83E44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6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49" name="Rectangle 1271">
                <a:extLst>
                  <a:ext uri="{FF2B5EF4-FFF2-40B4-BE49-F238E27FC236}">
                    <a16:creationId xmlns:a16="http://schemas.microsoft.com/office/drawing/2014/main" id="{31A1EFB9-1085-45B8-8575-F07A56AB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3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50" name="Rectangle 1272">
                <a:extLst>
                  <a:ext uri="{FF2B5EF4-FFF2-40B4-BE49-F238E27FC236}">
                    <a16:creationId xmlns:a16="http://schemas.microsoft.com/office/drawing/2014/main" id="{552ABAD5-6420-4D3F-841A-8B1641DB7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0" y="2952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51" name="Rectangle 1273">
                <a:extLst>
                  <a:ext uri="{FF2B5EF4-FFF2-40B4-BE49-F238E27FC236}">
                    <a16:creationId xmlns:a16="http://schemas.microsoft.com/office/drawing/2014/main" id="{AD4AAF26-A49C-46BD-9D2D-70C270E00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9" y="2952"/>
                <a:ext cx="40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52" name="Rectangle 1274">
                <a:extLst>
                  <a:ext uri="{FF2B5EF4-FFF2-40B4-BE49-F238E27FC236}">
                    <a16:creationId xmlns:a16="http://schemas.microsoft.com/office/drawing/2014/main" id="{455831D7-2ED1-4ADC-A6C8-391641CB5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0" y="2952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53" name="Rectangle 1275">
                <a:extLst>
                  <a:ext uri="{FF2B5EF4-FFF2-40B4-BE49-F238E27FC236}">
                    <a16:creationId xmlns:a16="http://schemas.microsoft.com/office/drawing/2014/main" id="{F57774BA-10F3-4AE8-9FD8-516B35B9B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9" y="2952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54" name="Rectangle 1276">
                <a:extLst>
                  <a:ext uri="{FF2B5EF4-FFF2-40B4-BE49-F238E27FC236}">
                    <a16:creationId xmlns:a16="http://schemas.microsoft.com/office/drawing/2014/main" id="{E3ED89D8-C606-45A7-A3B0-9292B80A5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1" y="2952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55" name="Rectangle 1277">
                <a:extLst>
                  <a:ext uri="{FF2B5EF4-FFF2-40B4-BE49-F238E27FC236}">
                    <a16:creationId xmlns:a16="http://schemas.microsoft.com/office/drawing/2014/main" id="{41FBBD1A-3AEE-4FB6-9097-E3EE9F0E8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2" y="2952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56" name="Rectangle 1278">
                <a:extLst>
                  <a:ext uri="{FF2B5EF4-FFF2-40B4-BE49-F238E27FC236}">
                    <a16:creationId xmlns:a16="http://schemas.microsoft.com/office/drawing/2014/main" id="{263DD596-EF70-4DF1-BEC7-061DA4ADE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5" y="2952"/>
                <a:ext cx="40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57" name="Rectangle 1279">
                <a:extLst>
                  <a:ext uri="{FF2B5EF4-FFF2-40B4-BE49-F238E27FC236}">
                    <a16:creationId xmlns:a16="http://schemas.microsoft.com/office/drawing/2014/main" id="{CA0ED17F-DED4-4A3D-A233-2CDDCF8E78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7" y="2952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58" name="Rectangle 1280">
                <a:extLst>
                  <a:ext uri="{FF2B5EF4-FFF2-40B4-BE49-F238E27FC236}">
                    <a16:creationId xmlns:a16="http://schemas.microsoft.com/office/drawing/2014/main" id="{556AF518-2E80-41B4-8A68-590F35831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5" y="2952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59" name="Rectangle 1281">
                <a:extLst>
                  <a:ext uri="{FF2B5EF4-FFF2-40B4-BE49-F238E27FC236}">
                    <a16:creationId xmlns:a16="http://schemas.microsoft.com/office/drawing/2014/main" id="{6675A635-9479-4621-B34C-F8624C365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1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60" name="Rectangle 1282">
                <a:extLst>
                  <a:ext uri="{FF2B5EF4-FFF2-40B4-BE49-F238E27FC236}">
                    <a16:creationId xmlns:a16="http://schemas.microsoft.com/office/drawing/2014/main" id="{C2B279CD-E8B4-4499-8A36-CE54764FB1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8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61" name="Rectangle 1283">
                <a:extLst>
                  <a:ext uri="{FF2B5EF4-FFF2-40B4-BE49-F238E27FC236}">
                    <a16:creationId xmlns:a16="http://schemas.microsoft.com/office/drawing/2014/main" id="{11D15FC0-0AE4-4DA3-8695-5868F8F195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952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62" name="Rectangle 1284">
                <a:extLst>
                  <a:ext uri="{FF2B5EF4-FFF2-40B4-BE49-F238E27FC236}">
                    <a16:creationId xmlns:a16="http://schemas.microsoft.com/office/drawing/2014/main" id="{DF39717D-60E2-4386-BEAF-57DF75D0A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5" y="2952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63" name="Rectangle 1285">
                <a:extLst>
                  <a:ext uri="{FF2B5EF4-FFF2-40B4-BE49-F238E27FC236}">
                    <a16:creationId xmlns:a16="http://schemas.microsoft.com/office/drawing/2014/main" id="{AE40260F-A752-418F-81FE-E96C2B308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9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64" name="Rectangle 1286">
                <a:extLst>
                  <a:ext uri="{FF2B5EF4-FFF2-40B4-BE49-F238E27FC236}">
                    <a16:creationId xmlns:a16="http://schemas.microsoft.com/office/drawing/2014/main" id="{7853950A-5C6B-4518-B0F5-2A5F8F874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" y="2952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65" name="Rectangle 1287">
                <a:extLst>
                  <a:ext uri="{FF2B5EF4-FFF2-40B4-BE49-F238E27FC236}">
                    <a16:creationId xmlns:a16="http://schemas.microsoft.com/office/drawing/2014/main" id="{02FC4B56-79A2-4118-A57E-0693C6D56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6" y="2952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66" name="Rectangle 1288">
                <a:extLst>
                  <a:ext uri="{FF2B5EF4-FFF2-40B4-BE49-F238E27FC236}">
                    <a16:creationId xmlns:a16="http://schemas.microsoft.com/office/drawing/2014/main" id="{D5ED8104-13A9-4041-AC47-0E88279FF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9" y="2952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67" name="Rectangle 1289">
                <a:extLst>
                  <a:ext uri="{FF2B5EF4-FFF2-40B4-BE49-F238E27FC236}">
                    <a16:creationId xmlns:a16="http://schemas.microsoft.com/office/drawing/2014/main" id="{09590EE3-E2CF-45A6-AFF5-FF12308FC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8" y="2952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68" name="Rectangle 1290">
                <a:extLst>
                  <a:ext uri="{FF2B5EF4-FFF2-40B4-BE49-F238E27FC236}">
                    <a16:creationId xmlns:a16="http://schemas.microsoft.com/office/drawing/2014/main" id="{FE919C89-429D-4DCA-9715-19BB70F01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7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69" name="Rectangle 1291">
                <a:extLst>
                  <a:ext uri="{FF2B5EF4-FFF2-40B4-BE49-F238E27FC236}">
                    <a16:creationId xmlns:a16="http://schemas.microsoft.com/office/drawing/2014/main" id="{B19BFCDD-2273-475B-BFB6-D45179FCA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5" y="2952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70" name="Rectangle 1292">
                <a:extLst>
                  <a:ext uri="{FF2B5EF4-FFF2-40B4-BE49-F238E27FC236}">
                    <a16:creationId xmlns:a16="http://schemas.microsoft.com/office/drawing/2014/main" id="{967465A3-F671-46BC-94E4-5FCCAD15A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3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71" name="Rectangle 1293">
                <a:extLst>
                  <a:ext uri="{FF2B5EF4-FFF2-40B4-BE49-F238E27FC236}">
                    <a16:creationId xmlns:a16="http://schemas.microsoft.com/office/drawing/2014/main" id="{830755F6-C425-4ECA-B2D7-368DC6224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" y="2952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72" name="Rectangle 1294">
                <a:extLst>
                  <a:ext uri="{FF2B5EF4-FFF2-40B4-BE49-F238E27FC236}">
                    <a16:creationId xmlns:a16="http://schemas.microsoft.com/office/drawing/2014/main" id="{79A202C5-F45A-4D30-8AAA-6CA47CD61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9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73" name="Rectangle 1295">
                <a:extLst>
                  <a:ext uri="{FF2B5EF4-FFF2-40B4-BE49-F238E27FC236}">
                    <a16:creationId xmlns:a16="http://schemas.microsoft.com/office/drawing/2014/main" id="{6A847091-AD12-4412-BEBB-0A78400AD7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" y="2952"/>
                <a:ext cx="4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%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74" name="Rectangle 1296">
                <a:extLst>
                  <a:ext uri="{FF2B5EF4-FFF2-40B4-BE49-F238E27FC236}">
                    <a16:creationId xmlns:a16="http://schemas.microsoft.com/office/drawing/2014/main" id="{0BEF4CC0-DDCB-4367-B374-BC8CD5D8C0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6" y="2952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75" name="Rectangle 1297">
                <a:extLst>
                  <a:ext uri="{FF2B5EF4-FFF2-40B4-BE49-F238E27FC236}">
                    <a16:creationId xmlns:a16="http://schemas.microsoft.com/office/drawing/2014/main" id="{5D686ED7-AD11-497F-B876-419FD4226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4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76" name="Rectangle 1298">
                <a:extLst>
                  <a:ext uri="{FF2B5EF4-FFF2-40B4-BE49-F238E27FC236}">
                    <a16:creationId xmlns:a16="http://schemas.microsoft.com/office/drawing/2014/main" id="{E03E7455-284D-4DDA-ADA9-767D50220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2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77" name="Rectangle 1299">
                <a:extLst>
                  <a:ext uri="{FF2B5EF4-FFF2-40B4-BE49-F238E27FC236}">
                    <a16:creationId xmlns:a16="http://schemas.microsoft.com/office/drawing/2014/main" id="{98DD22E1-9EDF-454C-8D7B-769A360DF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9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78" name="Rectangle 1300">
                <a:extLst>
                  <a:ext uri="{FF2B5EF4-FFF2-40B4-BE49-F238E27FC236}">
                    <a16:creationId xmlns:a16="http://schemas.microsoft.com/office/drawing/2014/main" id="{620094CB-E66A-4B90-A5F2-E0ADD85F5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7" y="2952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79" name="Rectangle 1301">
                <a:extLst>
                  <a:ext uri="{FF2B5EF4-FFF2-40B4-BE49-F238E27FC236}">
                    <a16:creationId xmlns:a16="http://schemas.microsoft.com/office/drawing/2014/main" id="{0BF56A51-4D12-4238-8ACA-98F382955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0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80" name="Rectangle 1302">
                <a:extLst>
                  <a:ext uri="{FF2B5EF4-FFF2-40B4-BE49-F238E27FC236}">
                    <a16:creationId xmlns:a16="http://schemas.microsoft.com/office/drawing/2014/main" id="{69093A65-8E88-40FD-87C8-FA815096B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7" y="2952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81" name="Rectangle 1303">
                <a:extLst>
                  <a:ext uri="{FF2B5EF4-FFF2-40B4-BE49-F238E27FC236}">
                    <a16:creationId xmlns:a16="http://schemas.microsoft.com/office/drawing/2014/main" id="{0B0140B8-6131-42DA-980B-860F4038C2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1" y="2952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82" name="Rectangle 1304">
                <a:extLst>
                  <a:ext uri="{FF2B5EF4-FFF2-40B4-BE49-F238E27FC236}">
                    <a16:creationId xmlns:a16="http://schemas.microsoft.com/office/drawing/2014/main" id="{AD7AD711-BFD3-4CD6-AB33-95CA23B6A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6" y="2952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83" name="Rectangle 1305">
                <a:extLst>
                  <a:ext uri="{FF2B5EF4-FFF2-40B4-BE49-F238E27FC236}">
                    <a16:creationId xmlns:a16="http://schemas.microsoft.com/office/drawing/2014/main" id="{CB00CB80-9EFA-4500-82E1-F0208FD23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5" y="2952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84" name="Rectangle 1306">
                <a:extLst>
                  <a:ext uri="{FF2B5EF4-FFF2-40B4-BE49-F238E27FC236}">
                    <a16:creationId xmlns:a16="http://schemas.microsoft.com/office/drawing/2014/main" id="{09851B0C-ABDF-4478-A545-241D93A980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2" y="2952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85" name="Rectangle 1307">
                <a:extLst>
                  <a:ext uri="{FF2B5EF4-FFF2-40B4-BE49-F238E27FC236}">
                    <a16:creationId xmlns:a16="http://schemas.microsoft.com/office/drawing/2014/main" id="{A19EB30C-8155-4F33-932E-493FA02F0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8" y="2952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Italic" panose="0202050305040509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86" name="Rectangle 1308">
                <a:extLst>
                  <a:ext uri="{FF2B5EF4-FFF2-40B4-BE49-F238E27FC236}">
                    <a16:creationId xmlns:a16="http://schemas.microsoft.com/office/drawing/2014/main" id="{EA692ACE-859E-4FAB-A42D-3D56C3110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8" y="2952"/>
                <a:ext cx="27" cy="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Bold Italic" panose="020207030605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87" name="Rectangle 1309">
                <a:extLst>
                  <a:ext uri="{FF2B5EF4-FFF2-40B4-BE49-F238E27FC236}">
                    <a16:creationId xmlns:a16="http://schemas.microsoft.com/office/drawing/2014/main" id="{358C612D-BF1C-4E5A-A7C8-F4CE07076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6" y="2952"/>
                <a:ext cx="27" cy="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Bold Italic" panose="0202070306050509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88" name="Rectangle 1310">
                <a:extLst>
                  <a:ext uri="{FF2B5EF4-FFF2-40B4-BE49-F238E27FC236}">
                    <a16:creationId xmlns:a16="http://schemas.microsoft.com/office/drawing/2014/main" id="{20E583E4-7529-4B26-A824-26F09AD33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6" y="2952"/>
                <a:ext cx="50" cy="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Bold Italic" panose="0202070306050509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89" name="Rectangle 1311">
                <a:extLst>
                  <a:ext uri="{FF2B5EF4-FFF2-40B4-BE49-F238E27FC236}">
                    <a16:creationId xmlns:a16="http://schemas.microsoft.com/office/drawing/2014/main" id="{A8564C2F-06E1-4890-86D5-CF4D04DED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3" y="2952"/>
                <a:ext cx="50" cy="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Bold Italic" panose="0202070306050509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90" name="Rectangle 1312">
                <a:extLst>
                  <a:ext uri="{FF2B5EF4-FFF2-40B4-BE49-F238E27FC236}">
                    <a16:creationId xmlns:a16="http://schemas.microsoft.com/office/drawing/2014/main" id="{206E0CFB-FB8C-4FBC-B3C9-28D7E3575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0" y="2952"/>
                <a:ext cx="34" cy="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Bold Italic" panose="0202070306050509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91" name="Rectangle 1313">
                <a:extLst>
                  <a:ext uri="{FF2B5EF4-FFF2-40B4-BE49-F238E27FC236}">
                    <a16:creationId xmlns:a16="http://schemas.microsoft.com/office/drawing/2014/main" id="{0254B40F-0476-4AE7-B31D-21EACAC66B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5" y="2952"/>
                <a:ext cx="36" cy="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Bold Italic" panose="0202070306050509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92" name="Rectangle 1314">
                <a:extLst>
                  <a:ext uri="{FF2B5EF4-FFF2-40B4-BE49-F238E27FC236}">
                    <a16:creationId xmlns:a16="http://schemas.microsoft.com/office/drawing/2014/main" id="{AEC81DE1-BA7B-4289-A78F-A573F91C6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3" y="2952"/>
                <a:ext cx="27" cy="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Bold Italic" panose="0202070306050509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93" name="Rectangle 1315">
                <a:extLst>
                  <a:ext uri="{FF2B5EF4-FFF2-40B4-BE49-F238E27FC236}">
                    <a16:creationId xmlns:a16="http://schemas.microsoft.com/office/drawing/2014/main" id="{65AFB082-9A61-439C-BD29-61A42E391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2" y="2952"/>
                <a:ext cx="36" cy="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Bold Italic" panose="0202070306050509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94" name="Rectangle 1316">
                <a:extLst>
                  <a:ext uri="{FF2B5EF4-FFF2-40B4-BE49-F238E27FC236}">
                    <a16:creationId xmlns:a16="http://schemas.microsoft.com/office/drawing/2014/main" id="{D1010C74-FB9C-44A3-B9F5-D40A71FC3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" y="2952"/>
                <a:ext cx="27" cy="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Bold Italic" panose="0202070306050509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95" name="Rectangle 1317">
                <a:extLst>
                  <a:ext uri="{FF2B5EF4-FFF2-40B4-BE49-F238E27FC236}">
                    <a16:creationId xmlns:a16="http://schemas.microsoft.com/office/drawing/2014/main" id="{FA7CA497-9BB6-4092-99EA-968DEB370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9" y="2952"/>
                <a:ext cx="34" cy="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Bold Italic" panose="0202070306050509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96" name="Rectangle 1318">
                <a:extLst>
                  <a:ext uri="{FF2B5EF4-FFF2-40B4-BE49-F238E27FC236}">
                    <a16:creationId xmlns:a16="http://schemas.microsoft.com/office/drawing/2014/main" id="{28CA9178-94BE-4497-AC97-40E0521524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5" y="2952"/>
                <a:ext cx="27" cy="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Bold Italic" panose="0202070306050509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97" name="Rectangle 1319">
                <a:extLst>
                  <a:ext uri="{FF2B5EF4-FFF2-40B4-BE49-F238E27FC236}">
                    <a16:creationId xmlns:a16="http://schemas.microsoft.com/office/drawing/2014/main" id="{212449D9-4845-4826-8BF9-EDED7B2525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4" y="2952"/>
                <a:ext cx="34" cy="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Bold Italic" panose="02020703060505090304" pitchFamily="18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98" name="Rectangle 1320">
                <a:extLst>
                  <a:ext uri="{FF2B5EF4-FFF2-40B4-BE49-F238E27FC236}">
                    <a16:creationId xmlns:a16="http://schemas.microsoft.com/office/drawing/2014/main" id="{1C8E6EFC-3B5F-4808-93A6-275896F86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9" y="2952"/>
                <a:ext cx="27" cy="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1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 Bold Italic" panose="0202070306050509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99" name="Rectangle 1321">
                <a:extLst>
                  <a:ext uri="{FF2B5EF4-FFF2-40B4-BE49-F238E27FC236}">
                    <a16:creationId xmlns:a16="http://schemas.microsoft.com/office/drawing/2014/main" id="{5F4ECB3D-C7AC-4763-AF7F-0E67F6003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299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00" name="Rectangle 1322">
                <a:extLst>
                  <a:ext uri="{FF2B5EF4-FFF2-40B4-BE49-F238E27FC236}">
                    <a16:creationId xmlns:a16="http://schemas.microsoft.com/office/drawing/2014/main" id="{228414E0-8657-43ED-B6D5-1DEFC1EE7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" y="299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01" name="Rectangle 1323">
                <a:extLst>
                  <a:ext uri="{FF2B5EF4-FFF2-40B4-BE49-F238E27FC236}">
                    <a16:creationId xmlns:a16="http://schemas.microsoft.com/office/drawing/2014/main" id="{E411CEDC-566A-4D2C-90F3-7ECC4CD6B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5" y="2993"/>
                <a:ext cx="2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02" name="Rectangle 1324">
                <a:extLst>
                  <a:ext uri="{FF2B5EF4-FFF2-40B4-BE49-F238E27FC236}">
                    <a16:creationId xmlns:a16="http://schemas.microsoft.com/office/drawing/2014/main" id="{026EF5D0-04A9-45D1-AD6F-2019A2307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0" y="2993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03" name="Rectangle 1325">
                <a:extLst>
                  <a:ext uri="{FF2B5EF4-FFF2-40B4-BE49-F238E27FC236}">
                    <a16:creationId xmlns:a16="http://schemas.microsoft.com/office/drawing/2014/main" id="{2AB1F8D7-1350-4731-A485-FAC8C3AB1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3" y="2993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04" name="Rectangle 1326">
                <a:extLst>
                  <a:ext uri="{FF2B5EF4-FFF2-40B4-BE49-F238E27FC236}">
                    <a16:creationId xmlns:a16="http://schemas.microsoft.com/office/drawing/2014/main" id="{4593C0C8-2996-4933-98F7-6A608E652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" y="2993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05" name="Rectangle 1327">
                <a:extLst>
                  <a:ext uri="{FF2B5EF4-FFF2-40B4-BE49-F238E27FC236}">
                    <a16:creationId xmlns:a16="http://schemas.microsoft.com/office/drawing/2014/main" id="{3FCEE664-FE83-4BBE-94AE-E2BDFCFCA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0" y="2993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06" name="Rectangle 1328">
                <a:extLst>
                  <a:ext uri="{FF2B5EF4-FFF2-40B4-BE49-F238E27FC236}">
                    <a16:creationId xmlns:a16="http://schemas.microsoft.com/office/drawing/2014/main" id="{981AC927-95E5-4215-9583-A7C07AA27A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2" y="2993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07" name="Rectangle 1329">
                <a:extLst>
                  <a:ext uri="{FF2B5EF4-FFF2-40B4-BE49-F238E27FC236}">
                    <a16:creationId xmlns:a16="http://schemas.microsoft.com/office/drawing/2014/main" id="{B123AEBC-C827-479E-8FDB-DE2776DDFF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9" y="299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08" name="Rectangle 1330">
                <a:extLst>
                  <a:ext uri="{FF2B5EF4-FFF2-40B4-BE49-F238E27FC236}">
                    <a16:creationId xmlns:a16="http://schemas.microsoft.com/office/drawing/2014/main" id="{522DA249-DA17-41BE-BDEB-A3103E09D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" y="2993"/>
                <a:ext cx="2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09" name="Rectangle 1331">
                <a:extLst>
                  <a:ext uri="{FF2B5EF4-FFF2-40B4-BE49-F238E27FC236}">
                    <a16:creationId xmlns:a16="http://schemas.microsoft.com/office/drawing/2014/main" id="{2598AA0F-F04E-4E04-B53A-E22E05789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9" y="2993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10" name="Rectangle 1332">
                <a:extLst>
                  <a:ext uri="{FF2B5EF4-FFF2-40B4-BE49-F238E27FC236}">
                    <a16:creationId xmlns:a16="http://schemas.microsoft.com/office/drawing/2014/main" id="{E566556C-E35E-4712-B9F0-DDAE0249FA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2993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11" name="Rectangle 1333">
                <a:extLst>
                  <a:ext uri="{FF2B5EF4-FFF2-40B4-BE49-F238E27FC236}">
                    <a16:creationId xmlns:a16="http://schemas.microsoft.com/office/drawing/2014/main" id="{05DEAE94-0D55-4463-834D-005F4FF0C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8" y="2993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12" name="Rectangle 1334">
                <a:extLst>
                  <a:ext uri="{FF2B5EF4-FFF2-40B4-BE49-F238E27FC236}">
                    <a16:creationId xmlns:a16="http://schemas.microsoft.com/office/drawing/2014/main" id="{E84D56E4-2E1B-4225-9EB9-433859E03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4" y="2993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13" name="Rectangle 1335">
                <a:extLst>
                  <a:ext uri="{FF2B5EF4-FFF2-40B4-BE49-F238E27FC236}">
                    <a16:creationId xmlns:a16="http://schemas.microsoft.com/office/drawing/2014/main" id="{797F4A67-1DC2-4C09-B79A-B7BB231BA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" y="2993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14" name="Rectangle 1336">
                <a:extLst>
                  <a:ext uri="{FF2B5EF4-FFF2-40B4-BE49-F238E27FC236}">
                    <a16:creationId xmlns:a16="http://schemas.microsoft.com/office/drawing/2014/main" id="{8F9E6438-B8AC-49BE-8D4E-721533B591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0" y="299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15" name="Rectangle 1337">
                <a:extLst>
                  <a:ext uri="{FF2B5EF4-FFF2-40B4-BE49-F238E27FC236}">
                    <a16:creationId xmlns:a16="http://schemas.microsoft.com/office/drawing/2014/main" id="{7269767D-C6C1-418A-97AC-ADCCC4596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299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16" name="Rectangle 1338">
                <a:extLst>
                  <a:ext uri="{FF2B5EF4-FFF2-40B4-BE49-F238E27FC236}">
                    <a16:creationId xmlns:a16="http://schemas.microsoft.com/office/drawing/2014/main" id="{E72EFC5B-E08C-4E10-BD74-0305A526F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7" y="2993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17" name="Rectangle 1339">
                <a:extLst>
                  <a:ext uri="{FF2B5EF4-FFF2-40B4-BE49-F238E27FC236}">
                    <a16:creationId xmlns:a16="http://schemas.microsoft.com/office/drawing/2014/main" id="{F1EFB064-45F8-4DCE-85D1-CAA4B468E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0" y="2993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18" name="Rectangle 1340">
                <a:extLst>
                  <a:ext uri="{FF2B5EF4-FFF2-40B4-BE49-F238E27FC236}">
                    <a16:creationId xmlns:a16="http://schemas.microsoft.com/office/drawing/2014/main" id="{46003CBD-C50C-4B99-9B8C-1A1199F7F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6" y="2993"/>
                <a:ext cx="4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19" name="Rectangle 1341">
                <a:extLst>
                  <a:ext uri="{FF2B5EF4-FFF2-40B4-BE49-F238E27FC236}">
                    <a16:creationId xmlns:a16="http://schemas.microsoft.com/office/drawing/2014/main" id="{528EE4D2-FE30-4917-8951-FAE639ED2B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2" y="299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20" name="Rectangle 1342">
                <a:extLst>
                  <a:ext uri="{FF2B5EF4-FFF2-40B4-BE49-F238E27FC236}">
                    <a16:creationId xmlns:a16="http://schemas.microsoft.com/office/drawing/2014/main" id="{0F2BD9C5-F8A1-400D-AFAE-0D615A826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" y="299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21" name="Rectangle 1343">
                <a:extLst>
                  <a:ext uri="{FF2B5EF4-FFF2-40B4-BE49-F238E27FC236}">
                    <a16:creationId xmlns:a16="http://schemas.microsoft.com/office/drawing/2014/main" id="{0D3E0AA7-3E99-441C-BDC6-39C7266E2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2993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22" name="Rectangle 1344">
                <a:extLst>
                  <a:ext uri="{FF2B5EF4-FFF2-40B4-BE49-F238E27FC236}">
                    <a16:creationId xmlns:a16="http://schemas.microsoft.com/office/drawing/2014/main" id="{D2A40060-1FEF-4936-864B-A69057368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5" y="2993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23" name="Rectangle 1345">
                <a:extLst>
                  <a:ext uri="{FF2B5EF4-FFF2-40B4-BE49-F238E27FC236}">
                    <a16:creationId xmlns:a16="http://schemas.microsoft.com/office/drawing/2014/main" id="{7FD237ED-FAC9-432D-8F6D-828503953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8" y="299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24" name="Rectangle 1346">
                <a:extLst>
                  <a:ext uri="{FF2B5EF4-FFF2-40B4-BE49-F238E27FC236}">
                    <a16:creationId xmlns:a16="http://schemas.microsoft.com/office/drawing/2014/main" id="{550D9E80-4904-49CD-9B2E-DF9A2A12D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" y="2993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25" name="Rectangle 1347">
                <a:extLst>
                  <a:ext uri="{FF2B5EF4-FFF2-40B4-BE49-F238E27FC236}">
                    <a16:creationId xmlns:a16="http://schemas.microsoft.com/office/drawing/2014/main" id="{36A725C7-D623-4643-9CED-C259F51806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2" y="299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26" name="Rectangle 1348">
                <a:extLst>
                  <a:ext uri="{FF2B5EF4-FFF2-40B4-BE49-F238E27FC236}">
                    <a16:creationId xmlns:a16="http://schemas.microsoft.com/office/drawing/2014/main" id="{A14DE6CF-AC73-4F20-89EF-52AF0E806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2" y="299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27" name="Rectangle 1349">
                <a:extLst>
                  <a:ext uri="{FF2B5EF4-FFF2-40B4-BE49-F238E27FC236}">
                    <a16:creationId xmlns:a16="http://schemas.microsoft.com/office/drawing/2014/main" id="{66631B30-375A-45AC-A3A2-0E0543191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1" y="299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28" name="Rectangle 1350">
                <a:extLst>
                  <a:ext uri="{FF2B5EF4-FFF2-40B4-BE49-F238E27FC236}">
                    <a16:creationId xmlns:a16="http://schemas.microsoft.com/office/drawing/2014/main" id="{68D76051-4618-4C9B-BC04-6398BB80F5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9" y="299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29" name="Rectangle 1351">
                <a:extLst>
                  <a:ext uri="{FF2B5EF4-FFF2-40B4-BE49-F238E27FC236}">
                    <a16:creationId xmlns:a16="http://schemas.microsoft.com/office/drawing/2014/main" id="{EFF48F68-4E6F-4F5E-81BB-41B044B17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" y="2993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&gt;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30" name="Rectangle 1352">
                <a:extLst>
                  <a:ext uri="{FF2B5EF4-FFF2-40B4-BE49-F238E27FC236}">
                    <a16:creationId xmlns:a16="http://schemas.microsoft.com/office/drawing/2014/main" id="{7334C662-C17C-4CB3-8C33-3E4637510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7" y="299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6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31" name="Rectangle 1353">
                <a:extLst>
                  <a:ext uri="{FF2B5EF4-FFF2-40B4-BE49-F238E27FC236}">
                    <a16:creationId xmlns:a16="http://schemas.microsoft.com/office/drawing/2014/main" id="{A57EDA9A-0375-4236-AA51-D4E2154597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4" y="299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32" name="Rectangle 1354">
                <a:extLst>
                  <a:ext uri="{FF2B5EF4-FFF2-40B4-BE49-F238E27FC236}">
                    <a16:creationId xmlns:a16="http://schemas.microsoft.com/office/drawing/2014/main" id="{94228D87-A554-4EF7-B028-B1E1EE870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2" y="299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33" name="Rectangle 1355">
                <a:extLst>
                  <a:ext uri="{FF2B5EF4-FFF2-40B4-BE49-F238E27FC236}">
                    <a16:creationId xmlns:a16="http://schemas.microsoft.com/office/drawing/2014/main" id="{BF8349AB-3FEE-4E5B-87A9-8B2332C5D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9" y="299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34" name="Rectangle 1356">
                <a:extLst>
                  <a:ext uri="{FF2B5EF4-FFF2-40B4-BE49-F238E27FC236}">
                    <a16:creationId xmlns:a16="http://schemas.microsoft.com/office/drawing/2014/main" id="{61BD76C7-0401-4234-A537-E4B298506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" y="2993"/>
                <a:ext cx="3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μ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35" name="Rectangle 1357">
                <a:extLst>
                  <a:ext uri="{FF2B5EF4-FFF2-40B4-BE49-F238E27FC236}">
                    <a16:creationId xmlns:a16="http://schemas.microsoft.com/office/drawing/2014/main" id="{59747682-2438-420A-8366-4441EB6A4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7" y="299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36" name="Rectangle 1358">
                <a:extLst>
                  <a:ext uri="{FF2B5EF4-FFF2-40B4-BE49-F238E27FC236}">
                    <a16:creationId xmlns:a16="http://schemas.microsoft.com/office/drawing/2014/main" id="{73EA2A0A-1E66-4DDF-AA8F-4DDD84AD8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" y="299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37" name="Rectangle 1359">
                <a:extLst>
                  <a:ext uri="{FF2B5EF4-FFF2-40B4-BE49-F238E27FC236}">
                    <a16:creationId xmlns:a16="http://schemas.microsoft.com/office/drawing/2014/main" id="{FE342C77-3B91-40D4-9F93-7831DDB85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5" y="299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38" name="Rectangle 1360">
                <a:extLst>
                  <a:ext uri="{FF2B5EF4-FFF2-40B4-BE49-F238E27FC236}">
                    <a16:creationId xmlns:a16="http://schemas.microsoft.com/office/drawing/2014/main" id="{D3ED71FC-96F9-4B51-82F2-0F5529EE3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5" y="2993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39" name="Rectangle 1361">
                <a:extLst>
                  <a:ext uri="{FF2B5EF4-FFF2-40B4-BE49-F238E27FC236}">
                    <a16:creationId xmlns:a16="http://schemas.microsoft.com/office/drawing/2014/main" id="{A775416C-C537-4C08-A062-02B1DA094A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3" y="299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40" name="Rectangle 1362">
                <a:extLst>
                  <a:ext uri="{FF2B5EF4-FFF2-40B4-BE49-F238E27FC236}">
                    <a16:creationId xmlns:a16="http://schemas.microsoft.com/office/drawing/2014/main" id="{80F7AF06-818A-4614-A2A0-FAEEFE35B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2" y="2993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41" name="Rectangle 1363">
                <a:extLst>
                  <a:ext uri="{FF2B5EF4-FFF2-40B4-BE49-F238E27FC236}">
                    <a16:creationId xmlns:a16="http://schemas.microsoft.com/office/drawing/2014/main" id="{205DCA36-30DA-476A-903A-1C1989C39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7" y="299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42" name="Rectangle 1364">
                <a:extLst>
                  <a:ext uri="{FF2B5EF4-FFF2-40B4-BE49-F238E27FC236}">
                    <a16:creationId xmlns:a16="http://schemas.microsoft.com/office/drawing/2014/main" id="{16B6B147-4DF0-4770-9881-C2FB4DA5E6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299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43" name="Rectangle 1365">
                <a:extLst>
                  <a:ext uri="{FF2B5EF4-FFF2-40B4-BE49-F238E27FC236}">
                    <a16:creationId xmlns:a16="http://schemas.microsoft.com/office/drawing/2014/main" id="{EBC43BA4-6EE5-407B-BD31-31B94F87D4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1" y="299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44" name="Rectangle 1366">
                <a:extLst>
                  <a:ext uri="{FF2B5EF4-FFF2-40B4-BE49-F238E27FC236}">
                    <a16:creationId xmlns:a16="http://schemas.microsoft.com/office/drawing/2014/main" id="{F7D8CF71-9ACA-4FD3-87E9-C56BCAA57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9" y="2993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45" name="Rectangle 1367">
                <a:extLst>
                  <a:ext uri="{FF2B5EF4-FFF2-40B4-BE49-F238E27FC236}">
                    <a16:creationId xmlns:a16="http://schemas.microsoft.com/office/drawing/2014/main" id="{2B3716E2-EF84-416E-8497-7FCDE0DF4C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0" y="2993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46" name="Rectangle 1368">
                <a:extLst>
                  <a:ext uri="{FF2B5EF4-FFF2-40B4-BE49-F238E27FC236}">
                    <a16:creationId xmlns:a16="http://schemas.microsoft.com/office/drawing/2014/main" id="{7E3549B0-CD2E-4588-B39C-992B05D37A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6" y="299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47" name="Rectangle 1369">
                <a:extLst>
                  <a:ext uri="{FF2B5EF4-FFF2-40B4-BE49-F238E27FC236}">
                    <a16:creationId xmlns:a16="http://schemas.microsoft.com/office/drawing/2014/main" id="{D34C4174-4FC9-48F0-94BB-1FAE20DDAD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3" y="299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48" name="Rectangle 1370">
                <a:extLst>
                  <a:ext uri="{FF2B5EF4-FFF2-40B4-BE49-F238E27FC236}">
                    <a16:creationId xmlns:a16="http://schemas.microsoft.com/office/drawing/2014/main" id="{A07781EC-F8F1-4F4B-BD32-F9D64576D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2" y="2993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49" name="Rectangle 1371">
                <a:extLst>
                  <a:ext uri="{FF2B5EF4-FFF2-40B4-BE49-F238E27FC236}">
                    <a16:creationId xmlns:a16="http://schemas.microsoft.com/office/drawing/2014/main" id="{E2D52BCC-9A9C-494A-A700-815B8D5A99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3" y="2993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50" name="Rectangle 1372">
                <a:extLst>
                  <a:ext uri="{FF2B5EF4-FFF2-40B4-BE49-F238E27FC236}">
                    <a16:creationId xmlns:a16="http://schemas.microsoft.com/office/drawing/2014/main" id="{A7C86324-8455-49DE-9E3A-AB10153F8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9" y="2993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51" name="Rectangle 1373">
                <a:extLst>
                  <a:ext uri="{FF2B5EF4-FFF2-40B4-BE49-F238E27FC236}">
                    <a16:creationId xmlns:a16="http://schemas.microsoft.com/office/drawing/2014/main" id="{68E57B91-0C42-4D16-95AD-18D19CFE96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4" y="2993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52" name="Rectangle 1374">
                <a:extLst>
                  <a:ext uri="{FF2B5EF4-FFF2-40B4-BE49-F238E27FC236}">
                    <a16:creationId xmlns:a16="http://schemas.microsoft.com/office/drawing/2014/main" id="{4309296B-7A3D-4E29-BD21-380BC89EC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9" y="299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53" name="Rectangle 1375">
                <a:extLst>
                  <a:ext uri="{FF2B5EF4-FFF2-40B4-BE49-F238E27FC236}">
                    <a16:creationId xmlns:a16="http://schemas.microsoft.com/office/drawing/2014/main" id="{505A9AB7-ED75-4087-9024-A14C2F47C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9" y="2993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54" name="Rectangle 1376">
                <a:extLst>
                  <a:ext uri="{FF2B5EF4-FFF2-40B4-BE49-F238E27FC236}">
                    <a16:creationId xmlns:a16="http://schemas.microsoft.com/office/drawing/2014/main" id="{76F04CC1-E6FE-428D-B4BC-C23FD3B6F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9" y="2993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55" name="Rectangle 1377">
                <a:extLst>
                  <a:ext uri="{FF2B5EF4-FFF2-40B4-BE49-F238E27FC236}">
                    <a16:creationId xmlns:a16="http://schemas.microsoft.com/office/drawing/2014/main" id="{1E1F37E5-C33C-446F-9276-46C2FB8CE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6" y="299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56" name="Rectangle 1378">
                <a:extLst>
                  <a:ext uri="{FF2B5EF4-FFF2-40B4-BE49-F238E27FC236}">
                    <a16:creationId xmlns:a16="http://schemas.microsoft.com/office/drawing/2014/main" id="{5EE55B83-02DE-4A8E-9E74-ED448D8956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4" y="299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57" name="Rectangle 1379">
                <a:extLst>
                  <a:ext uri="{FF2B5EF4-FFF2-40B4-BE49-F238E27FC236}">
                    <a16:creationId xmlns:a16="http://schemas.microsoft.com/office/drawing/2014/main" id="{40374385-C47E-4273-A363-E1C81612F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299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58" name="Rectangle 1380">
                <a:extLst>
                  <a:ext uri="{FF2B5EF4-FFF2-40B4-BE49-F238E27FC236}">
                    <a16:creationId xmlns:a16="http://schemas.microsoft.com/office/drawing/2014/main" id="{6FD6833C-2356-4FD7-B9A4-53E8774FD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299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59" name="Rectangle 1381">
                <a:extLst>
                  <a:ext uri="{FF2B5EF4-FFF2-40B4-BE49-F238E27FC236}">
                    <a16:creationId xmlns:a16="http://schemas.microsoft.com/office/drawing/2014/main" id="{A9360EEE-BA5F-4A43-9EA8-90B9F35DF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299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60" name="Rectangle 1382">
                <a:extLst>
                  <a:ext uri="{FF2B5EF4-FFF2-40B4-BE49-F238E27FC236}">
                    <a16:creationId xmlns:a16="http://schemas.microsoft.com/office/drawing/2014/main" id="{A23D8D6C-2A29-48F3-BC81-840D5D19F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299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61" name="Rectangle 1383">
                <a:extLst>
                  <a:ext uri="{FF2B5EF4-FFF2-40B4-BE49-F238E27FC236}">
                    <a16:creationId xmlns:a16="http://schemas.microsoft.com/office/drawing/2014/main" id="{A68C2AA0-B7A0-4D13-9498-D9B326C6A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299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62" name="Rectangle 1384">
                <a:extLst>
                  <a:ext uri="{FF2B5EF4-FFF2-40B4-BE49-F238E27FC236}">
                    <a16:creationId xmlns:a16="http://schemas.microsoft.com/office/drawing/2014/main" id="{1FC5F2A3-2D33-43AA-B195-5A283D24B3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9" y="299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63" name="Rectangle 1385">
                <a:extLst>
                  <a:ext uri="{FF2B5EF4-FFF2-40B4-BE49-F238E27FC236}">
                    <a16:creationId xmlns:a16="http://schemas.microsoft.com/office/drawing/2014/main" id="{1B4FF4FA-5A05-4328-AA78-1434C58FE6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" y="299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64" name="Rectangle 1386">
                <a:extLst>
                  <a:ext uri="{FF2B5EF4-FFF2-40B4-BE49-F238E27FC236}">
                    <a16:creationId xmlns:a16="http://schemas.microsoft.com/office/drawing/2014/main" id="{7D0349B3-B0AE-4733-88FB-B91830F02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4" y="299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65" name="Rectangle 1387">
                <a:extLst>
                  <a:ext uri="{FF2B5EF4-FFF2-40B4-BE49-F238E27FC236}">
                    <a16:creationId xmlns:a16="http://schemas.microsoft.com/office/drawing/2014/main" id="{A1C31C49-1B0F-4158-8D72-A7509880A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2" y="299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66" name="Rectangle 1388">
                <a:extLst>
                  <a:ext uri="{FF2B5EF4-FFF2-40B4-BE49-F238E27FC236}">
                    <a16:creationId xmlns:a16="http://schemas.microsoft.com/office/drawing/2014/main" id="{C51FCE3F-313C-42DB-9388-9A51F31A2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9" y="2993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67" name="Rectangle 1389">
                <a:extLst>
                  <a:ext uri="{FF2B5EF4-FFF2-40B4-BE49-F238E27FC236}">
                    <a16:creationId xmlns:a16="http://schemas.microsoft.com/office/drawing/2014/main" id="{98A270A9-BD21-41C2-BA02-75B17BCCB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" y="2993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68" name="Rectangle 1390">
                <a:extLst>
                  <a:ext uri="{FF2B5EF4-FFF2-40B4-BE49-F238E27FC236}">
                    <a16:creationId xmlns:a16="http://schemas.microsoft.com/office/drawing/2014/main" id="{D3A89DF7-CE45-44BC-B0F0-A3F97D2E1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303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4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69" name="Rectangle 1391">
                <a:extLst>
                  <a:ext uri="{FF2B5EF4-FFF2-40B4-BE49-F238E27FC236}">
                    <a16:creationId xmlns:a16="http://schemas.microsoft.com/office/drawing/2014/main" id="{8AAB224E-1F93-4817-BD32-018244F90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0" y="303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70" name="Rectangle 1392">
                <a:extLst>
                  <a:ext uri="{FF2B5EF4-FFF2-40B4-BE49-F238E27FC236}">
                    <a16:creationId xmlns:a16="http://schemas.microsoft.com/office/drawing/2014/main" id="{DCE8F649-8BBD-4A6B-B88F-7BC15E883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0" y="3034"/>
                <a:ext cx="2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71" name="Rectangle 1393">
                <a:extLst>
                  <a:ext uri="{FF2B5EF4-FFF2-40B4-BE49-F238E27FC236}">
                    <a16:creationId xmlns:a16="http://schemas.microsoft.com/office/drawing/2014/main" id="{6572512F-9DDD-47BC-B2BF-6108D5DEA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0" y="3034"/>
                <a:ext cx="42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72" name="Rectangle 1394">
                <a:extLst>
                  <a:ext uri="{FF2B5EF4-FFF2-40B4-BE49-F238E27FC236}">
                    <a16:creationId xmlns:a16="http://schemas.microsoft.com/office/drawing/2014/main" id="{AD969C3A-36B4-4821-AE47-333B7CCF9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5" y="3034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73" name="Rectangle 1395">
                <a:extLst>
                  <a:ext uri="{FF2B5EF4-FFF2-40B4-BE49-F238E27FC236}">
                    <a16:creationId xmlns:a16="http://schemas.microsoft.com/office/drawing/2014/main" id="{619A1C50-B070-428C-88D9-415FDAAE0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3" y="3034"/>
                <a:ext cx="3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74" name="Rectangle 1396">
                <a:extLst>
                  <a:ext uri="{FF2B5EF4-FFF2-40B4-BE49-F238E27FC236}">
                    <a16:creationId xmlns:a16="http://schemas.microsoft.com/office/drawing/2014/main" id="{EF4D6783-14C9-41F5-8FEB-551843FBB6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" y="3034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75" name="Rectangle 1397">
                <a:extLst>
                  <a:ext uri="{FF2B5EF4-FFF2-40B4-BE49-F238E27FC236}">
                    <a16:creationId xmlns:a16="http://schemas.microsoft.com/office/drawing/2014/main" id="{C3DEE53E-001D-4198-9A05-274BF568E2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" y="3034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76" name="Rectangle 1398">
                <a:extLst>
                  <a:ext uri="{FF2B5EF4-FFF2-40B4-BE49-F238E27FC236}">
                    <a16:creationId xmlns:a16="http://schemas.microsoft.com/office/drawing/2014/main" id="{CB89CE21-BC24-48E1-B93E-F2E8B756E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9" y="3034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77" name="Rectangle 1399">
                <a:extLst>
                  <a:ext uri="{FF2B5EF4-FFF2-40B4-BE49-F238E27FC236}">
                    <a16:creationId xmlns:a16="http://schemas.microsoft.com/office/drawing/2014/main" id="{8D6D3933-3415-4C8A-BF5E-78C9BE210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3034"/>
                <a:ext cx="3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78" name="Rectangle 1400">
                <a:extLst>
                  <a:ext uri="{FF2B5EF4-FFF2-40B4-BE49-F238E27FC236}">
                    <a16:creationId xmlns:a16="http://schemas.microsoft.com/office/drawing/2014/main" id="{42B56FC7-CB81-4D0E-870C-6EE0FAFBB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3034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79" name="Rectangle 1401">
                <a:extLst>
                  <a:ext uri="{FF2B5EF4-FFF2-40B4-BE49-F238E27FC236}">
                    <a16:creationId xmlns:a16="http://schemas.microsoft.com/office/drawing/2014/main" id="{4806A1C1-3A56-491C-BFC8-976DB634C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0" y="3034"/>
                <a:ext cx="30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80" name="Rectangle 1402">
                <a:extLst>
                  <a:ext uri="{FF2B5EF4-FFF2-40B4-BE49-F238E27FC236}">
                    <a16:creationId xmlns:a16="http://schemas.microsoft.com/office/drawing/2014/main" id="{0C5D639C-A075-4B0A-84B7-92F59DEC1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3" y="3034"/>
                <a:ext cx="3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81" name="Rectangle 1403">
                <a:extLst>
                  <a:ext uri="{FF2B5EF4-FFF2-40B4-BE49-F238E27FC236}">
                    <a16:creationId xmlns:a16="http://schemas.microsoft.com/office/drawing/2014/main" id="{8C574823-B4A1-4BC0-B65E-CBF7A9B44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" y="3034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82" name="Rectangle 1404">
                <a:extLst>
                  <a:ext uri="{FF2B5EF4-FFF2-40B4-BE49-F238E27FC236}">
                    <a16:creationId xmlns:a16="http://schemas.microsoft.com/office/drawing/2014/main" id="{74F03975-91B9-40DE-83D4-3FB28902B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" y="3034"/>
                <a:ext cx="4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83" name="Rectangle 1405">
                <a:extLst>
                  <a:ext uri="{FF2B5EF4-FFF2-40B4-BE49-F238E27FC236}">
                    <a16:creationId xmlns:a16="http://schemas.microsoft.com/office/drawing/2014/main" id="{444AC513-ED10-4799-A22B-9A1592C0C2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" y="3034"/>
                <a:ext cx="3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84" name="Rectangle 1406">
                <a:extLst>
                  <a:ext uri="{FF2B5EF4-FFF2-40B4-BE49-F238E27FC236}">
                    <a16:creationId xmlns:a16="http://schemas.microsoft.com/office/drawing/2014/main" id="{108AA34C-1C36-44F9-B324-3CEBBE900E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" y="3034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85" name="Rectangle 1407">
                <a:extLst>
                  <a:ext uri="{FF2B5EF4-FFF2-40B4-BE49-F238E27FC236}">
                    <a16:creationId xmlns:a16="http://schemas.microsoft.com/office/drawing/2014/main" id="{08F945A0-F757-49D6-94B4-FF20A13C74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3" y="3034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86" name="Rectangle 1408">
                <a:extLst>
                  <a:ext uri="{FF2B5EF4-FFF2-40B4-BE49-F238E27FC236}">
                    <a16:creationId xmlns:a16="http://schemas.microsoft.com/office/drawing/2014/main" id="{6944D95C-4A75-45C0-B56E-5E58F40B6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" y="3034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87" name="Rectangle 1409">
                <a:extLst>
                  <a:ext uri="{FF2B5EF4-FFF2-40B4-BE49-F238E27FC236}">
                    <a16:creationId xmlns:a16="http://schemas.microsoft.com/office/drawing/2014/main" id="{BF68BDB6-4011-48CA-8D6D-F75A541F0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9" y="3034"/>
                <a:ext cx="3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88" name="Rectangle 1410">
                <a:extLst>
                  <a:ext uri="{FF2B5EF4-FFF2-40B4-BE49-F238E27FC236}">
                    <a16:creationId xmlns:a16="http://schemas.microsoft.com/office/drawing/2014/main" id="{008CC2D8-EBC0-4DB2-A68C-151DF04A1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9" y="3034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7" name="Group 1612">
              <a:extLst>
                <a:ext uri="{FF2B5EF4-FFF2-40B4-BE49-F238E27FC236}">
                  <a16:creationId xmlns:a16="http://schemas.microsoft.com/office/drawing/2014/main" id="{8FA6EEA8-BED5-4E50-A689-697AFB0DE2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" y="3034"/>
              <a:ext cx="1415" cy="313"/>
              <a:chOff x="1099" y="3034"/>
              <a:chExt cx="1415" cy="313"/>
            </a:xfrm>
            <a:grpFill/>
          </p:grpSpPr>
          <p:sp>
            <p:nvSpPr>
              <p:cNvPr id="989" name="Rectangle 1412">
                <a:extLst>
                  <a:ext uri="{FF2B5EF4-FFF2-40B4-BE49-F238E27FC236}">
                    <a16:creationId xmlns:a16="http://schemas.microsoft.com/office/drawing/2014/main" id="{9AE88F44-840D-46BD-A0FB-4AEB227B3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" y="3034"/>
                <a:ext cx="3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0" name="Rectangle 1413">
                <a:extLst>
                  <a:ext uri="{FF2B5EF4-FFF2-40B4-BE49-F238E27FC236}">
                    <a16:creationId xmlns:a16="http://schemas.microsoft.com/office/drawing/2014/main" id="{9AA639A9-ED9D-4A40-84BE-B8F0DEB63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2" y="3034"/>
                <a:ext cx="2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1" name="Rectangle 1414">
                <a:extLst>
                  <a:ext uri="{FF2B5EF4-FFF2-40B4-BE49-F238E27FC236}">
                    <a16:creationId xmlns:a16="http://schemas.microsoft.com/office/drawing/2014/main" id="{C2D2A6EC-CCF3-4BF7-B8A8-262923171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" y="3034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2" name="Rectangle 1415">
                <a:extLst>
                  <a:ext uri="{FF2B5EF4-FFF2-40B4-BE49-F238E27FC236}">
                    <a16:creationId xmlns:a16="http://schemas.microsoft.com/office/drawing/2014/main" id="{232FFD63-F5B1-422A-ADC6-7BBF9631A8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1" y="3034"/>
                <a:ext cx="40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3" name="Rectangle 1416">
                <a:extLst>
                  <a:ext uri="{FF2B5EF4-FFF2-40B4-BE49-F238E27FC236}">
                    <a16:creationId xmlns:a16="http://schemas.microsoft.com/office/drawing/2014/main" id="{DD978004-D2DF-48FA-81CD-BE83D12AEC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4" y="3034"/>
                <a:ext cx="2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4" name="Rectangle 1417">
                <a:extLst>
                  <a:ext uri="{FF2B5EF4-FFF2-40B4-BE49-F238E27FC236}">
                    <a16:creationId xmlns:a16="http://schemas.microsoft.com/office/drawing/2014/main" id="{7C921D6F-2F49-478A-A21C-3FDE23D60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5" y="3034"/>
                <a:ext cx="3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5" name="Rectangle 1418">
                <a:extLst>
                  <a:ext uri="{FF2B5EF4-FFF2-40B4-BE49-F238E27FC236}">
                    <a16:creationId xmlns:a16="http://schemas.microsoft.com/office/drawing/2014/main" id="{C4435A04-9229-4CDE-98EE-0A79367915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8" y="3034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6" name="Rectangle 1419">
                <a:extLst>
                  <a:ext uri="{FF2B5EF4-FFF2-40B4-BE49-F238E27FC236}">
                    <a16:creationId xmlns:a16="http://schemas.microsoft.com/office/drawing/2014/main" id="{C1300625-FDB8-43A8-B8D0-FE6B37FCD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8" y="3034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7" name="Rectangle 1420">
                <a:extLst>
                  <a:ext uri="{FF2B5EF4-FFF2-40B4-BE49-F238E27FC236}">
                    <a16:creationId xmlns:a16="http://schemas.microsoft.com/office/drawing/2014/main" id="{F11BDE86-8E28-4D9F-B15E-0F8D78FD6B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8" y="3034"/>
                <a:ext cx="2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8" name="Rectangle 1421">
                <a:extLst>
                  <a:ext uri="{FF2B5EF4-FFF2-40B4-BE49-F238E27FC236}">
                    <a16:creationId xmlns:a16="http://schemas.microsoft.com/office/drawing/2014/main" id="{AC64371F-A3E0-4BD9-A305-8A7950B60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" y="3034"/>
                <a:ext cx="3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9" name="Rectangle 1422">
                <a:extLst>
                  <a:ext uri="{FF2B5EF4-FFF2-40B4-BE49-F238E27FC236}">
                    <a16:creationId xmlns:a16="http://schemas.microsoft.com/office/drawing/2014/main" id="{BBFD9339-FA0D-4C99-98B7-EA948AF020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2" y="3034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0" name="Rectangle 1423">
                <a:extLst>
                  <a:ext uri="{FF2B5EF4-FFF2-40B4-BE49-F238E27FC236}">
                    <a16:creationId xmlns:a16="http://schemas.microsoft.com/office/drawing/2014/main" id="{1896BC9B-4141-42CC-8A31-6BC90278EB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2" y="3034"/>
                <a:ext cx="4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1" name="Rectangle 1424">
                <a:extLst>
                  <a:ext uri="{FF2B5EF4-FFF2-40B4-BE49-F238E27FC236}">
                    <a16:creationId xmlns:a16="http://schemas.microsoft.com/office/drawing/2014/main" id="{9BB60140-EB8D-4E4B-A8C8-0305843B9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4" y="3034"/>
                <a:ext cx="44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2" name="Rectangle 1425">
                <a:extLst>
                  <a:ext uri="{FF2B5EF4-FFF2-40B4-BE49-F238E27FC236}">
                    <a16:creationId xmlns:a16="http://schemas.microsoft.com/office/drawing/2014/main" id="{2B415A14-50E7-4C96-898A-7E065296C9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1" y="3034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3" name="Rectangle 1426">
                <a:extLst>
                  <a:ext uri="{FF2B5EF4-FFF2-40B4-BE49-F238E27FC236}">
                    <a16:creationId xmlns:a16="http://schemas.microsoft.com/office/drawing/2014/main" id="{D0D5F2DC-2DAA-464E-A3DC-B6172A1196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1" y="3034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4" name="Rectangle 1427">
                <a:extLst>
                  <a:ext uri="{FF2B5EF4-FFF2-40B4-BE49-F238E27FC236}">
                    <a16:creationId xmlns:a16="http://schemas.microsoft.com/office/drawing/2014/main" id="{81C4FB84-AA0B-4264-95A8-AD63B59EC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1" y="3034"/>
                <a:ext cx="31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5" name="Rectangle 1428">
                <a:extLst>
                  <a:ext uri="{FF2B5EF4-FFF2-40B4-BE49-F238E27FC236}">
                    <a16:creationId xmlns:a16="http://schemas.microsoft.com/office/drawing/2014/main" id="{A70E578F-B0E2-4CCF-B5BF-FC515FE646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4" y="3034"/>
                <a:ext cx="3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6" name="Rectangle 1429">
                <a:extLst>
                  <a:ext uri="{FF2B5EF4-FFF2-40B4-BE49-F238E27FC236}">
                    <a16:creationId xmlns:a16="http://schemas.microsoft.com/office/drawing/2014/main" id="{125DFADC-5503-4B7A-AE3A-CD6CDB13F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5" y="3034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7" name="Rectangle 1430">
                <a:extLst>
                  <a:ext uri="{FF2B5EF4-FFF2-40B4-BE49-F238E27FC236}">
                    <a16:creationId xmlns:a16="http://schemas.microsoft.com/office/drawing/2014/main" id="{A4B33C3B-61DF-4F0B-866F-8D4142B1F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3" y="3034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8" name="Rectangle 1431">
                <a:extLst>
                  <a:ext uri="{FF2B5EF4-FFF2-40B4-BE49-F238E27FC236}">
                    <a16:creationId xmlns:a16="http://schemas.microsoft.com/office/drawing/2014/main" id="{C05A05CD-F665-412A-9F92-6275F2CB2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3" y="3034"/>
                <a:ext cx="42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9" name="Rectangle 1432">
                <a:extLst>
                  <a:ext uri="{FF2B5EF4-FFF2-40B4-BE49-F238E27FC236}">
                    <a16:creationId xmlns:a16="http://schemas.microsoft.com/office/drawing/2014/main" id="{545C7A76-50D3-4AD6-B920-4B0200CC4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7" y="3034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0" name="Rectangle 1433">
                <a:extLst>
                  <a:ext uri="{FF2B5EF4-FFF2-40B4-BE49-F238E27FC236}">
                    <a16:creationId xmlns:a16="http://schemas.microsoft.com/office/drawing/2014/main" id="{38E3B8A6-2205-4C76-92D1-4853BE7A8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8" y="3034"/>
                <a:ext cx="3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1" name="Rectangle 1434">
                <a:extLst>
                  <a:ext uri="{FF2B5EF4-FFF2-40B4-BE49-F238E27FC236}">
                    <a16:creationId xmlns:a16="http://schemas.microsoft.com/office/drawing/2014/main" id="{2F527DC7-94BB-486C-9ED4-BCAAA99FD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0" y="3034"/>
                <a:ext cx="30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2" name="Rectangle 1435">
                <a:extLst>
                  <a:ext uri="{FF2B5EF4-FFF2-40B4-BE49-F238E27FC236}">
                    <a16:creationId xmlns:a16="http://schemas.microsoft.com/office/drawing/2014/main" id="{EF14512B-9375-445E-9B56-034BA001FD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4" y="3034"/>
                <a:ext cx="3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3" name="Rectangle 1436">
                <a:extLst>
                  <a:ext uri="{FF2B5EF4-FFF2-40B4-BE49-F238E27FC236}">
                    <a16:creationId xmlns:a16="http://schemas.microsoft.com/office/drawing/2014/main" id="{1D41EA6A-2889-43F5-8888-CC9D61785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6" y="3034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4" name="Rectangle 1437">
                <a:extLst>
                  <a:ext uri="{FF2B5EF4-FFF2-40B4-BE49-F238E27FC236}">
                    <a16:creationId xmlns:a16="http://schemas.microsoft.com/office/drawing/2014/main" id="{60925259-6ADD-484C-80BB-BE4680633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4" y="3034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5" name="Rectangle 1438">
                <a:extLst>
                  <a:ext uri="{FF2B5EF4-FFF2-40B4-BE49-F238E27FC236}">
                    <a16:creationId xmlns:a16="http://schemas.microsoft.com/office/drawing/2014/main" id="{CAB50090-3CD6-4FE9-BF88-860C01A165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2" y="3034"/>
                <a:ext cx="2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6" name="Rectangle 1439">
                <a:extLst>
                  <a:ext uri="{FF2B5EF4-FFF2-40B4-BE49-F238E27FC236}">
                    <a16:creationId xmlns:a16="http://schemas.microsoft.com/office/drawing/2014/main" id="{189BB5AA-61EE-4A98-B8D8-C38624D15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4" y="3034"/>
                <a:ext cx="4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7" name="Rectangle 1440">
                <a:extLst>
                  <a:ext uri="{FF2B5EF4-FFF2-40B4-BE49-F238E27FC236}">
                    <a16:creationId xmlns:a16="http://schemas.microsoft.com/office/drawing/2014/main" id="{60E3B300-C29B-414A-8B04-2731C4F05A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5" y="3034"/>
                <a:ext cx="3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8" name="Rectangle 1441">
                <a:extLst>
                  <a:ext uri="{FF2B5EF4-FFF2-40B4-BE49-F238E27FC236}">
                    <a16:creationId xmlns:a16="http://schemas.microsoft.com/office/drawing/2014/main" id="{4E6E74A7-2C33-41A8-8C8F-2EE5FD13B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5" y="3034"/>
                <a:ext cx="2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9" name="Rectangle 1442">
                <a:extLst>
                  <a:ext uri="{FF2B5EF4-FFF2-40B4-BE49-F238E27FC236}">
                    <a16:creationId xmlns:a16="http://schemas.microsoft.com/office/drawing/2014/main" id="{0ED54245-0D31-4913-AD64-C9440F109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7" y="3034"/>
                <a:ext cx="3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0" name="Rectangle 1443">
                <a:extLst>
                  <a:ext uri="{FF2B5EF4-FFF2-40B4-BE49-F238E27FC236}">
                    <a16:creationId xmlns:a16="http://schemas.microsoft.com/office/drawing/2014/main" id="{144DC0DF-4DAB-46E0-B146-9AAF19703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7" y="3034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1" name="Rectangle 1444">
                <a:extLst>
                  <a:ext uri="{FF2B5EF4-FFF2-40B4-BE49-F238E27FC236}">
                    <a16:creationId xmlns:a16="http://schemas.microsoft.com/office/drawing/2014/main" id="{BF962C36-22B3-41E1-BA87-1DAB7BBCE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7" y="3034"/>
                <a:ext cx="2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2" name="Rectangle 1445">
                <a:extLst>
                  <a:ext uri="{FF2B5EF4-FFF2-40B4-BE49-F238E27FC236}">
                    <a16:creationId xmlns:a16="http://schemas.microsoft.com/office/drawing/2014/main" id="{4AA8A457-E615-40E6-9D39-5814BDFBC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8" y="3034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3" name="Rectangle 1446">
                <a:extLst>
                  <a:ext uri="{FF2B5EF4-FFF2-40B4-BE49-F238E27FC236}">
                    <a16:creationId xmlns:a16="http://schemas.microsoft.com/office/drawing/2014/main" id="{8A788827-61BD-47BF-90A8-B431EA706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034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4" name="Rectangle 1447">
                <a:extLst>
                  <a:ext uri="{FF2B5EF4-FFF2-40B4-BE49-F238E27FC236}">
                    <a16:creationId xmlns:a16="http://schemas.microsoft.com/office/drawing/2014/main" id="{5E576046-38C3-4E78-98FA-C54DDBA15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6" y="3034"/>
                <a:ext cx="33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5" name="Rectangle 1448">
                <a:extLst>
                  <a:ext uri="{FF2B5EF4-FFF2-40B4-BE49-F238E27FC236}">
                    <a16:creationId xmlns:a16="http://schemas.microsoft.com/office/drawing/2014/main" id="{E9A71C16-B480-4C7C-9895-0898023D71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3034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6" name="Rectangle 1449">
                <a:extLst>
                  <a:ext uri="{FF2B5EF4-FFF2-40B4-BE49-F238E27FC236}">
                    <a16:creationId xmlns:a16="http://schemas.microsoft.com/office/drawing/2014/main" id="{4BEF1BAA-4F39-48A5-BA0B-53A1B2B1F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" y="3034"/>
                <a:ext cx="51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7" name="Rectangle 1450">
                <a:extLst>
                  <a:ext uri="{FF2B5EF4-FFF2-40B4-BE49-F238E27FC236}">
                    <a16:creationId xmlns:a16="http://schemas.microsoft.com/office/drawing/2014/main" id="{C323D982-8735-4244-8DB0-CAD1E8591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6" y="3034"/>
                <a:ext cx="3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8" name="Rectangle 1451">
                <a:extLst>
                  <a:ext uri="{FF2B5EF4-FFF2-40B4-BE49-F238E27FC236}">
                    <a16:creationId xmlns:a16="http://schemas.microsoft.com/office/drawing/2014/main" id="{9F871AF6-AE61-422C-B46A-273E0EBD8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9" y="3034"/>
                <a:ext cx="2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9" name="Rectangle 1452">
                <a:extLst>
                  <a:ext uri="{FF2B5EF4-FFF2-40B4-BE49-F238E27FC236}">
                    <a16:creationId xmlns:a16="http://schemas.microsoft.com/office/drawing/2014/main" id="{72100786-C647-499E-A199-A97047C46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0" y="3034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0" name="Rectangle 1453">
                <a:extLst>
                  <a:ext uri="{FF2B5EF4-FFF2-40B4-BE49-F238E27FC236}">
                    <a16:creationId xmlns:a16="http://schemas.microsoft.com/office/drawing/2014/main" id="{A0DF47D4-A795-4738-8F7D-556C97E26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8" y="3034"/>
                <a:ext cx="33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1" name="Rectangle 1454">
                <a:extLst>
                  <a:ext uri="{FF2B5EF4-FFF2-40B4-BE49-F238E27FC236}">
                    <a16:creationId xmlns:a16="http://schemas.microsoft.com/office/drawing/2014/main" id="{A5DFBB7C-BA8B-42B8-9210-F5F35DBE4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" y="3034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2" name="Rectangle 1455">
                <a:extLst>
                  <a:ext uri="{FF2B5EF4-FFF2-40B4-BE49-F238E27FC236}">
                    <a16:creationId xmlns:a16="http://schemas.microsoft.com/office/drawing/2014/main" id="{B4E1860C-30D2-4258-81AF-FEBF39790E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3034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3" name="Rectangle 1456">
                <a:extLst>
                  <a:ext uri="{FF2B5EF4-FFF2-40B4-BE49-F238E27FC236}">
                    <a16:creationId xmlns:a16="http://schemas.microsoft.com/office/drawing/2014/main" id="{DC90E31E-7F78-4E19-BBE9-3C30DA8C3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5" y="3034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4" name="Rectangle 1457">
                <a:extLst>
                  <a:ext uri="{FF2B5EF4-FFF2-40B4-BE49-F238E27FC236}">
                    <a16:creationId xmlns:a16="http://schemas.microsoft.com/office/drawing/2014/main" id="{B4520365-CCCA-42AF-B91F-934864F1A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5" y="3034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5" name="Rectangle 1458">
                <a:extLst>
                  <a:ext uri="{FF2B5EF4-FFF2-40B4-BE49-F238E27FC236}">
                    <a16:creationId xmlns:a16="http://schemas.microsoft.com/office/drawing/2014/main" id="{4820D295-0E9B-4E76-996D-B906C97CB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" y="3034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6" name="Rectangle 1459">
                <a:extLst>
                  <a:ext uri="{FF2B5EF4-FFF2-40B4-BE49-F238E27FC236}">
                    <a16:creationId xmlns:a16="http://schemas.microsoft.com/office/drawing/2014/main" id="{CCB487A3-5B49-450A-900A-312FC945C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6" y="3034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7" name="Rectangle 1460">
                <a:extLst>
                  <a:ext uri="{FF2B5EF4-FFF2-40B4-BE49-F238E27FC236}">
                    <a16:creationId xmlns:a16="http://schemas.microsoft.com/office/drawing/2014/main" id="{20AC3C05-95BD-43AB-93B2-EBC638EFCF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6" y="3034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8" name="Rectangle 1461">
                <a:extLst>
                  <a:ext uri="{FF2B5EF4-FFF2-40B4-BE49-F238E27FC236}">
                    <a16:creationId xmlns:a16="http://schemas.microsoft.com/office/drawing/2014/main" id="{0C689C5E-CA93-4F0F-84E9-4FB474084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" y="303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9" name="Rectangle 1462">
                <a:extLst>
                  <a:ext uri="{FF2B5EF4-FFF2-40B4-BE49-F238E27FC236}">
                    <a16:creationId xmlns:a16="http://schemas.microsoft.com/office/drawing/2014/main" id="{0DBDD41C-18AF-46B1-9057-3F0000B95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0" y="3079"/>
                <a:ext cx="4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0" name="Rectangle 1463">
                <a:extLst>
                  <a:ext uri="{FF2B5EF4-FFF2-40B4-BE49-F238E27FC236}">
                    <a16:creationId xmlns:a16="http://schemas.microsoft.com/office/drawing/2014/main" id="{4E39F5B4-1CC6-42BF-A1B2-8D291B0CD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7" y="3079"/>
                <a:ext cx="44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1" name="Rectangle 1464">
                <a:extLst>
                  <a:ext uri="{FF2B5EF4-FFF2-40B4-BE49-F238E27FC236}">
                    <a16:creationId xmlns:a16="http://schemas.microsoft.com/office/drawing/2014/main" id="{C169A4B1-F00B-448D-8586-6B9EFC3FC7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0" y="3079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2" name="Rectangle 1465">
                <a:extLst>
                  <a:ext uri="{FF2B5EF4-FFF2-40B4-BE49-F238E27FC236}">
                    <a16:creationId xmlns:a16="http://schemas.microsoft.com/office/drawing/2014/main" id="{34C90B00-CCDF-4E6E-ADE7-E0AE15362F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" y="307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#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3" name="Rectangle 1466">
                <a:extLst>
                  <a:ext uri="{FF2B5EF4-FFF2-40B4-BE49-F238E27FC236}">
                    <a16:creationId xmlns:a16="http://schemas.microsoft.com/office/drawing/2014/main" id="{69C437E0-08C4-46B6-B007-7C852D902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5" y="307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4" name="Rectangle 1467">
                <a:extLst>
                  <a:ext uri="{FF2B5EF4-FFF2-40B4-BE49-F238E27FC236}">
                    <a16:creationId xmlns:a16="http://schemas.microsoft.com/office/drawing/2014/main" id="{A2D44A5D-3512-4F50-9A92-7BB5A78D3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2" y="307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5" name="Rectangle 1468">
                <a:extLst>
                  <a:ext uri="{FF2B5EF4-FFF2-40B4-BE49-F238E27FC236}">
                    <a16:creationId xmlns:a16="http://schemas.microsoft.com/office/drawing/2014/main" id="{2E4A9B9A-66F4-4417-A4D6-1F1AE9F102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0" y="307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6" name="Rectangle 1469">
                <a:extLst>
                  <a:ext uri="{FF2B5EF4-FFF2-40B4-BE49-F238E27FC236}">
                    <a16:creationId xmlns:a16="http://schemas.microsoft.com/office/drawing/2014/main" id="{6001166E-C842-4847-9978-5394A5C91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7" y="307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7" name="Rectangle 1470">
                <a:extLst>
                  <a:ext uri="{FF2B5EF4-FFF2-40B4-BE49-F238E27FC236}">
                    <a16:creationId xmlns:a16="http://schemas.microsoft.com/office/drawing/2014/main" id="{852CA2D2-8355-42F6-A626-7510AFDC5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4" y="307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8" name="Rectangle 1471">
                <a:extLst>
                  <a:ext uri="{FF2B5EF4-FFF2-40B4-BE49-F238E27FC236}">
                    <a16:creationId xmlns:a16="http://schemas.microsoft.com/office/drawing/2014/main" id="{1EE8B54D-C492-4818-8F5A-639454790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2" y="307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9" name="Rectangle 1472">
                <a:extLst>
                  <a:ext uri="{FF2B5EF4-FFF2-40B4-BE49-F238E27FC236}">
                    <a16:creationId xmlns:a16="http://schemas.microsoft.com/office/drawing/2014/main" id="{209003BB-EBB6-4B50-B208-6F7A2518F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9" y="307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0" name="Rectangle 1473">
                <a:extLst>
                  <a:ext uri="{FF2B5EF4-FFF2-40B4-BE49-F238E27FC236}">
                    <a16:creationId xmlns:a16="http://schemas.microsoft.com/office/drawing/2014/main" id="{367751B6-35A3-49C0-80AA-F5A15AD00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7" y="307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1" name="Rectangle 1474">
                <a:extLst>
                  <a:ext uri="{FF2B5EF4-FFF2-40B4-BE49-F238E27FC236}">
                    <a16:creationId xmlns:a16="http://schemas.microsoft.com/office/drawing/2014/main" id="{9C65AEE0-56D9-4373-8F63-44EDFB3A0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3120"/>
                <a:ext cx="44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2" name="Rectangle 1475">
                <a:extLst>
                  <a:ext uri="{FF2B5EF4-FFF2-40B4-BE49-F238E27FC236}">
                    <a16:creationId xmlns:a16="http://schemas.microsoft.com/office/drawing/2014/main" id="{657F0237-A39D-439B-85E4-BE797392D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6" y="3120"/>
                <a:ext cx="3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3" name="Rectangle 1476">
                <a:extLst>
                  <a:ext uri="{FF2B5EF4-FFF2-40B4-BE49-F238E27FC236}">
                    <a16:creationId xmlns:a16="http://schemas.microsoft.com/office/drawing/2014/main" id="{1FA5AB9A-1559-4F9F-A32D-42FA5982A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" y="3120"/>
                <a:ext cx="3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4" name="Rectangle 1477">
                <a:extLst>
                  <a:ext uri="{FF2B5EF4-FFF2-40B4-BE49-F238E27FC236}">
                    <a16:creationId xmlns:a16="http://schemas.microsoft.com/office/drawing/2014/main" id="{E0B740F0-99AF-4526-A1C8-01B0C43D0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1" y="3120"/>
                <a:ext cx="3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5" name="Rectangle 1478">
                <a:extLst>
                  <a:ext uri="{FF2B5EF4-FFF2-40B4-BE49-F238E27FC236}">
                    <a16:creationId xmlns:a16="http://schemas.microsoft.com/office/drawing/2014/main" id="{3E23959D-D508-4D72-BBA1-328CE3AB3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" y="3120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6" name="Rectangle 1479">
                <a:extLst>
                  <a:ext uri="{FF2B5EF4-FFF2-40B4-BE49-F238E27FC236}">
                    <a16:creationId xmlns:a16="http://schemas.microsoft.com/office/drawing/2014/main" id="{01311FFA-1A80-4C00-A808-D4C2EE5D5A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" y="3120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7" name="Rectangle 1480">
                <a:extLst>
                  <a:ext uri="{FF2B5EF4-FFF2-40B4-BE49-F238E27FC236}">
                    <a16:creationId xmlns:a16="http://schemas.microsoft.com/office/drawing/2014/main" id="{F4FB0423-4DD9-40A6-8788-4DC68D2D3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0" y="3120"/>
                <a:ext cx="3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8" name="Rectangle 1481">
                <a:extLst>
                  <a:ext uri="{FF2B5EF4-FFF2-40B4-BE49-F238E27FC236}">
                    <a16:creationId xmlns:a16="http://schemas.microsoft.com/office/drawing/2014/main" id="{B94E75B5-DB36-4A61-ACCF-140CA97E23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2" y="3120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9" name="Rectangle 1482">
                <a:extLst>
                  <a:ext uri="{FF2B5EF4-FFF2-40B4-BE49-F238E27FC236}">
                    <a16:creationId xmlns:a16="http://schemas.microsoft.com/office/drawing/2014/main" id="{85384CBA-76BB-4274-8DEB-113A4E410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2" y="3120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0" name="Rectangle 1483">
                <a:extLst>
                  <a:ext uri="{FF2B5EF4-FFF2-40B4-BE49-F238E27FC236}">
                    <a16:creationId xmlns:a16="http://schemas.microsoft.com/office/drawing/2014/main" id="{397C4C8A-DC38-4F08-BA07-B4600DAB0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" y="3120"/>
                <a:ext cx="3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1" name="Rectangle 1484">
                <a:extLst>
                  <a:ext uri="{FF2B5EF4-FFF2-40B4-BE49-F238E27FC236}">
                    <a16:creationId xmlns:a16="http://schemas.microsoft.com/office/drawing/2014/main" id="{EED52B54-0EED-4913-9AD2-0500F183AB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5" y="3120"/>
                <a:ext cx="3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2" name="Rectangle 1485">
                <a:extLst>
                  <a:ext uri="{FF2B5EF4-FFF2-40B4-BE49-F238E27FC236}">
                    <a16:creationId xmlns:a16="http://schemas.microsoft.com/office/drawing/2014/main" id="{0883045D-681C-4D22-A9D8-6BA5B0ACF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7" y="3120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3" name="Rectangle 1486">
                <a:extLst>
                  <a:ext uri="{FF2B5EF4-FFF2-40B4-BE49-F238E27FC236}">
                    <a16:creationId xmlns:a16="http://schemas.microsoft.com/office/drawing/2014/main" id="{DF86AF1B-EE97-44EE-94D1-42EAE4B84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3120"/>
                <a:ext cx="44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4" name="Rectangle 1487">
                <a:extLst>
                  <a:ext uri="{FF2B5EF4-FFF2-40B4-BE49-F238E27FC236}">
                    <a16:creationId xmlns:a16="http://schemas.microsoft.com/office/drawing/2014/main" id="{2AAB2540-2EEA-4553-B0A8-F47B769F50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" y="3120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5" name="Rectangle 1488">
                <a:extLst>
                  <a:ext uri="{FF2B5EF4-FFF2-40B4-BE49-F238E27FC236}">
                    <a16:creationId xmlns:a16="http://schemas.microsoft.com/office/drawing/2014/main" id="{4648D6D5-1536-4E38-AF43-21055A551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" y="3120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6" name="Rectangle 1489">
                <a:extLst>
                  <a:ext uri="{FF2B5EF4-FFF2-40B4-BE49-F238E27FC236}">
                    <a16:creationId xmlns:a16="http://schemas.microsoft.com/office/drawing/2014/main" id="{23E69C03-177D-492D-897E-AFC032AC7E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3" y="3120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7" name="Rectangle 1490">
                <a:extLst>
                  <a:ext uri="{FF2B5EF4-FFF2-40B4-BE49-F238E27FC236}">
                    <a16:creationId xmlns:a16="http://schemas.microsoft.com/office/drawing/2014/main" id="{3E9FED5F-6E56-431C-B1F6-0A1412FBA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1" y="3120"/>
                <a:ext cx="3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8" name="Rectangle 1491">
                <a:extLst>
                  <a:ext uri="{FF2B5EF4-FFF2-40B4-BE49-F238E27FC236}">
                    <a16:creationId xmlns:a16="http://schemas.microsoft.com/office/drawing/2014/main" id="{0183EE98-C951-4B62-B89F-C8CCC0D60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1" y="3120"/>
                <a:ext cx="3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9" name="Rectangle 1492">
                <a:extLst>
                  <a:ext uri="{FF2B5EF4-FFF2-40B4-BE49-F238E27FC236}">
                    <a16:creationId xmlns:a16="http://schemas.microsoft.com/office/drawing/2014/main" id="{DE787A42-9BAB-4499-9333-208084458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4" y="3120"/>
                <a:ext cx="2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0" name="Rectangle 1493">
                <a:extLst>
                  <a:ext uri="{FF2B5EF4-FFF2-40B4-BE49-F238E27FC236}">
                    <a16:creationId xmlns:a16="http://schemas.microsoft.com/office/drawing/2014/main" id="{E03324F4-A6D4-4422-B217-F09F28A51C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" y="3120"/>
                <a:ext cx="3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1" name="Rectangle 1494">
                <a:extLst>
                  <a:ext uri="{FF2B5EF4-FFF2-40B4-BE49-F238E27FC236}">
                    <a16:creationId xmlns:a16="http://schemas.microsoft.com/office/drawing/2014/main" id="{5D1B9A70-D216-4EB6-9767-7C16663F8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8" y="3120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2" name="Rectangle 1495">
                <a:extLst>
                  <a:ext uri="{FF2B5EF4-FFF2-40B4-BE49-F238E27FC236}">
                    <a16:creationId xmlns:a16="http://schemas.microsoft.com/office/drawing/2014/main" id="{40F9E3C9-3120-439B-B73D-0E589CB0C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8" y="3120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3" name="Rectangle 1496">
                <a:extLst>
                  <a:ext uri="{FF2B5EF4-FFF2-40B4-BE49-F238E27FC236}">
                    <a16:creationId xmlns:a16="http://schemas.microsoft.com/office/drawing/2014/main" id="{C44F1543-A3C5-4B82-B14F-AAA56B722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312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4" name="Rectangle 1497">
                <a:extLst>
                  <a:ext uri="{FF2B5EF4-FFF2-40B4-BE49-F238E27FC236}">
                    <a16:creationId xmlns:a16="http://schemas.microsoft.com/office/drawing/2014/main" id="{B9D51B70-2564-4C55-BA45-FA4AB1A29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0" y="312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5" name="Rectangle 1498">
                <a:extLst>
                  <a:ext uri="{FF2B5EF4-FFF2-40B4-BE49-F238E27FC236}">
                    <a16:creationId xmlns:a16="http://schemas.microsoft.com/office/drawing/2014/main" id="{F8605A5E-8FEC-4051-A2F2-466B4EB60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312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6" name="Rectangle 1499">
                <a:extLst>
                  <a:ext uri="{FF2B5EF4-FFF2-40B4-BE49-F238E27FC236}">
                    <a16:creationId xmlns:a16="http://schemas.microsoft.com/office/drawing/2014/main" id="{433A7434-C73A-4798-9072-E969336C9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312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7" name="Rectangle 1500">
                <a:extLst>
                  <a:ext uri="{FF2B5EF4-FFF2-40B4-BE49-F238E27FC236}">
                    <a16:creationId xmlns:a16="http://schemas.microsoft.com/office/drawing/2014/main" id="{B2C160BA-7C61-4E94-A622-60A869A5D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312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8" name="Rectangle 1501">
                <a:extLst>
                  <a:ext uri="{FF2B5EF4-FFF2-40B4-BE49-F238E27FC236}">
                    <a16:creationId xmlns:a16="http://schemas.microsoft.com/office/drawing/2014/main" id="{2611753A-3090-4DAE-A3FC-E003B48CF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312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9" name="Rectangle 1502">
                <a:extLst>
                  <a:ext uri="{FF2B5EF4-FFF2-40B4-BE49-F238E27FC236}">
                    <a16:creationId xmlns:a16="http://schemas.microsoft.com/office/drawing/2014/main" id="{0FDAC92D-D577-4326-BEA9-AA8792163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3120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0" name="Rectangle 1503">
                <a:extLst>
                  <a:ext uri="{FF2B5EF4-FFF2-40B4-BE49-F238E27FC236}">
                    <a16:creationId xmlns:a16="http://schemas.microsoft.com/office/drawing/2014/main" id="{3237C6E6-242C-4E9F-BEE1-92324A49B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0" y="312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1" name="Rectangle 1504">
                <a:extLst>
                  <a:ext uri="{FF2B5EF4-FFF2-40B4-BE49-F238E27FC236}">
                    <a16:creationId xmlns:a16="http://schemas.microsoft.com/office/drawing/2014/main" id="{45AD3D78-62B5-4982-AF20-D0EB81C31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0" y="312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2" name="Rectangle 1505">
                <a:extLst>
                  <a:ext uri="{FF2B5EF4-FFF2-40B4-BE49-F238E27FC236}">
                    <a16:creationId xmlns:a16="http://schemas.microsoft.com/office/drawing/2014/main" id="{94EB3B0E-0062-49E6-A9D4-0B8A8DF43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0" y="3120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3" name="Rectangle 1506">
                <a:extLst>
                  <a:ext uri="{FF2B5EF4-FFF2-40B4-BE49-F238E27FC236}">
                    <a16:creationId xmlns:a16="http://schemas.microsoft.com/office/drawing/2014/main" id="{F4F32E47-0F37-4343-946B-BC31D939C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8" y="312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4" name="Rectangle 1507">
                <a:extLst>
                  <a:ext uri="{FF2B5EF4-FFF2-40B4-BE49-F238E27FC236}">
                    <a16:creationId xmlns:a16="http://schemas.microsoft.com/office/drawing/2014/main" id="{D887546E-663F-41A8-9F65-741A6E8B4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0" y="3120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5" name="Rectangle 1508">
                <a:extLst>
                  <a:ext uri="{FF2B5EF4-FFF2-40B4-BE49-F238E27FC236}">
                    <a16:creationId xmlns:a16="http://schemas.microsoft.com/office/drawing/2014/main" id="{2CBA2F6F-D049-41E9-8187-DC36508A6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7" y="312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6" name="Rectangle 1509">
                <a:extLst>
                  <a:ext uri="{FF2B5EF4-FFF2-40B4-BE49-F238E27FC236}">
                    <a16:creationId xmlns:a16="http://schemas.microsoft.com/office/drawing/2014/main" id="{4C960945-444E-4EC4-A395-F7CAF16C8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8" y="312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7" name="Rectangle 1510">
                <a:extLst>
                  <a:ext uri="{FF2B5EF4-FFF2-40B4-BE49-F238E27FC236}">
                    <a16:creationId xmlns:a16="http://schemas.microsoft.com/office/drawing/2014/main" id="{965E53AC-9ACE-419E-827B-B67498AB8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8" y="312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8" name="Rectangle 1511">
                <a:extLst>
                  <a:ext uri="{FF2B5EF4-FFF2-40B4-BE49-F238E27FC236}">
                    <a16:creationId xmlns:a16="http://schemas.microsoft.com/office/drawing/2014/main" id="{674144A4-5B1B-4CDC-AC1C-389CF7C13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" y="312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8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9" name="Rectangle 1512">
                <a:extLst>
                  <a:ext uri="{FF2B5EF4-FFF2-40B4-BE49-F238E27FC236}">
                    <a16:creationId xmlns:a16="http://schemas.microsoft.com/office/drawing/2014/main" id="{6A9E2F87-F969-41E5-8C33-94B60BF3D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9" y="312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0" name="Rectangle 1513">
                <a:extLst>
                  <a:ext uri="{FF2B5EF4-FFF2-40B4-BE49-F238E27FC236}">
                    <a16:creationId xmlns:a16="http://schemas.microsoft.com/office/drawing/2014/main" id="{641A156D-34B9-42D0-994F-1431886E4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9" y="312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6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1" name="Rectangle 1514">
                <a:extLst>
                  <a:ext uri="{FF2B5EF4-FFF2-40B4-BE49-F238E27FC236}">
                    <a16:creationId xmlns:a16="http://schemas.microsoft.com/office/drawing/2014/main" id="{1814A106-C5FA-4A0E-9330-F9E219602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9" y="312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2" name="Rectangle 1515">
                <a:extLst>
                  <a:ext uri="{FF2B5EF4-FFF2-40B4-BE49-F238E27FC236}">
                    <a16:creationId xmlns:a16="http://schemas.microsoft.com/office/drawing/2014/main" id="{9B7AA537-CB0C-4DD1-B05F-86FE80754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9" y="312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3" name="Rectangle 1516">
                <a:extLst>
                  <a:ext uri="{FF2B5EF4-FFF2-40B4-BE49-F238E27FC236}">
                    <a16:creationId xmlns:a16="http://schemas.microsoft.com/office/drawing/2014/main" id="{0B5C2C86-22DA-4B6F-B2EE-F908658228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0" y="3120"/>
                <a:ext cx="5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4" name="Rectangle 1517">
                <a:extLst>
                  <a:ext uri="{FF2B5EF4-FFF2-40B4-BE49-F238E27FC236}">
                    <a16:creationId xmlns:a16="http://schemas.microsoft.com/office/drawing/2014/main" id="{CE8C41BB-EA50-4E67-A154-D3E3F34F89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6" y="3120"/>
                <a:ext cx="4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5" name="Rectangle 1518">
                <a:extLst>
                  <a:ext uri="{FF2B5EF4-FFF2-40B4-BE49-F238E27FC236}">
                    <a16:creationId xmlns:a16="http://schemas.microsoft.com/office/drawing/2014/main" id="{DA18EA59-D6BC-4F23-BE2E-288EAF1D7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5" y="312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6" name="Rectangle 1519">
                <a:extLst>
                  <a:ext uri="{FF2B5EF4-FFF2-40B4-BE49-F238E27FC236}">
                    <a16:creationId xmlns:a16="http://schemas.microsoft.com/office/drawing/2014/main" id="{42B1A9FB-47DC-4E54-98AD-F4AB2C0C9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3167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7" name="Rectangle 1520">
                <a:extLst>
                  <a:ext uri="{FF2B5EF4-FFF2-40B4-BE49-F238E27FC236}">
                    <a16:creationId xmlns:a16="http://schemas.microsoft.com/office/drawing/2014/main" id="{B78DFB80-CC40-43EE-8D9D-962F9389E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2" y="3167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8" name="Rectangle 1521">
                <a:extLst>
                  <a:ext uri="{FF2B5EF4-FFF2-40B4-BE49-F238E27FC236}">
                    <a16:creationId xmlns:a16="http://schemas.microsoft.com/office/drawing/2014/main" id="{E7F7D024-703A-4FD8-A44D-8AD00564B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3" y="3167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9" name="Rectangle 1522">
                <a:extLst>
                  <a:ext uri="{FF2B5EF4-FFF2-40B4-BE49-F238E27FC236}">
                    <a16:creationId xmlns:a16="http://schemas.microsoft.com/office/drawing/2014/main" id="{7B985B08-77AE-4F75-94EB-B561732097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1" y="3167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00" name="Rectangle 1523">
                <a:extLst>
                  <a:ext uri="{FF2B5EF4-FFF2-40B4-BE49-F238E27FC236}">
                    <a16:creationId xmlns:a16="http://schemas.microsoft.com/office/drawing/2014/main" id="{5AE903F8-C24D-46E7-84F5-552E1E6F2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2" y="3167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01" name="Rectangle 1524">
                <a:extLst>
                  <a:ext uri="{FF2B5EF4-FFF2-40B4-BE49-F238E27FC236}">
                    <a16:creationId xmlns:a16="http://schemas.microsoft.com/office/drawing/2014/main" id="{24D9FEF9-B7C9-4AEF-A654-640E4B80C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0" y="316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02" name="Rectangle 1525">
                <a:extLst>
                  <a:ext uri="{FF2B5EF4-FFF2-40B4-BE49-F238E27FC236}">
                    <a16:creationId xmlns:a16="http://schemas.microsoft.com/office/drawing/2014/main" id="{BC536F90-910C-4FCB-ABD8-1E7D3D0BF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0" y="3167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03" name="Rectangle 1526">
                <a:extLst>
                  <a:ext uri="{FF2B5EF4-FFF2-40B4-BE49-F238E27FC236}">
                    <a16:creationId xmlns:a16="http://schemas.microsoft.com/office/drawing/2014/main" id="{714C6484-D641-4F70-A2FC-CAED139E3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4" y="3167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04" name="Rectangle 1527">
                <a:extLst>
                  <a:ext uri="{FF2B5EF4-FFF2-40B4-BE49-F238E27FC236}">
                    <a16:creationId xmlns:a16="http://schemas.microsoft.com/office/drawing/2014/main" id="{6B467CE7-9E40-4390-83CF-788FEF9395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3" y="3167"/>
                <a:ext cx="40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05" name="Rectangle 1528">
                <a:extLst>
                  <a:ext uri="{FF2B5EF4-FFF2-40B4-BE49-F238E27FC236}">
                    <a16:creationId xmlns:a16="http://schemas.microsoft.com/office/drawing/2014/main" id="{0A258E36-DBA0-4D37-96E2-37CB31D983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" y="3167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06" name="Rectangle 1529">
                <a:extLst>
                  <a:ext uri="{FF2B5EF4-FFF2-40B4-BE49-F238E27FC236}">
                    <a16:creationId xmlns:a16="http://schemas.microsoft.com/office/drawing/2014/main" id="{7A25ADE9-5DCF-46B2-A532-E105CF721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7" y="3167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07" name="Rectangle 1530">
                <a:extLst>
                  <a:ext uri="{FF2B5EF4-FFF2-40B4-BE49-F238E27FC236}">
                    <a16:creationId xmlns:a16="http://schemas.microsoft.com/office/drawing/2014/main" id="{50C5073D-7982-4A9B-B286-1F8110C1FD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2" y="3167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08" name="Rectangle 1531">
                <a:extLst>
                  <a:ext uri="{FF2B5EF4-FFF2-40B4-BE49-F238E27FC236}">
                    <a16:creationId xmlns:a16="http://schemas.microsoft.com/office/drawing/2014/main" id="{86D4564C-8A88-4BFD-BC04-905786DA63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5" y="3167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09" name="Rectangle 1532">
                <a:extLst>
                  <a:ext uri="{FF2B5EF4-FFF2-40B4-BE49-F238E27FC236}">
                    <a16:creationId xmlns:a16="http://schemas.microsoft.com/office/drawing/2014/main" id="{7DD7CC94-11C3-4853-948C-AD76543DB3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8" y="3167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0" name="Rectangle 1533">
                <a:extLst>
                  <a:ext uri="{FF2B5EF4-FFF2-40B4-BE49-F238E27FC236}">
                    <a16:creationId xmlns:a16="http://schemas.microsoft.com/office/drawing/2014/main" id="{9549F2A4-6999-42B8-AA13-94504576E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1" y="3167"/>
                <a:ext cx="40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1" name="Rectangle 1534">
                <a:extLst>
                  <a:ext uri="{FF2B5EF4-FFF2-40B4-BE49-F238E27FC236}">
                    <a16:creationId xmlns:a16="http://schemas.microsoft.com/office/drawing/2014/main" id="{6099AE69-6857-4FC5-8AF0-5764E40AB7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" y="3167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2" name="Rectangle 1535">
                <a:extLst>
                  <a:ext uri="{FF2B5EF4-FFF2-40B4-BE49-F238E27FC236}">
                    <a16:creationId xmlns:a16="http://schemas.microsoft.com/office/drawing/2014/main" id="{A9844161-5169-410B-B4A8-7953F2119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3" y="3167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: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3" name="Rectangle 1536">
                <a:extLst>
                  <a:ext uri="{FF2B5EF4-FFF2-40B4-BE49-F238E27FC236}">
                    <a16:creationId xmlns:a16="http://schemas.microsoft.com/office/drawing/2014/main" id="{B7A37530-C93D-4FDA-9A40-F4ADA2BAF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4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4" name="Rectangle 1537">
                <a:extLst>
                  <a:ext uri="{FF2B5EF4-FFF2-40B4-BE49-F238E27FC236}">
                    <a16:creationId xmlns:a16="http://schemas.microsoft.com/office/drawing/2014/main" id="{D04468E6-4E38-45F9-BCC5-E6E9AF69E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5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5" name="Rectangle 1538">
                <a:extLst>
                  <a:ext uri="{FF2B5EF4-FFF2-40B4-BE49-F238E27FC236}">
                    <a16:creationId xmlns:a16="http://schemas.microsoft.com/office/drawing/2014/main" id="{86F96F14-0F67-497A-AD76-855918F65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5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6" name="Rectangle 1539">
                <a:extLst>
                  <a:ext uri="{FF2B5EF4-FFF2-40B4-BE49-F238E27FC236}">
                    <a16:creationId xmlns:a16="http://schemas.microsoft.com/office/drawing/2014/main" id="{359A6AC0-BB2C-4D14-B6B5-958E17F57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7" name="Rectangle 1540">
                <a:extLst>
                  <a:ext uri="{FF2B5EF4-FFF2-40B4-BE49-F238E27FC236}">
                    <a16:creationId xmlns:a16="http://schemas.microsoft.com/office/drawing/2014/main" id="{1342779C-B771-4EEA-8105-FABF23447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5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8" name="Rectangle 1541">
                <a:extLst>
                  <a:ext uri="{FF2B5EF4-FFF2-40B4-BE49-F238E27FC236}">
                    <a16:creationId xmlns:a16="http://schemas.microsoft.com/office/drawing/2014/main" id="{98E52001-0F01-49A4-AB57-380F4AE17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5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9" name="Rectangle 1542">
                <a:extLst>
                  <a:ext uri="{FF2B5EF4-FFF2-40B4-BE49-F238E27FC236}">
                    <a16:creationId xmlns:a16="http://schemas.microsoft.com/office/drawing/2014/main" id="{CF498CFE-FB14-4609-93E4-4448B9F41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6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20" name="Rectangle 1543">
                <a:extLst>
                  <a:ext uri="{FF2B5EF4-FFF2-40B4-BE49-F238E27FC236}">
                    <a16:creationId xmlns:a16="http://schemas.microsoft.com/office/drawing/2014/main" id="{0D80249B-A6D7-4B43-A02A-06BC8872C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6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21" name="Rectangle 1544">
                <a:extLst>
                  <a:ext uri="{FF2B5EF4-FFF2-40B4-BE49-F238E27FC236}">
                    <a16:creationId xmlns:a16="http://schemas.microsoft.com/office/drawing/2014/main" id="{79C33190-D0CC-40AB-902A-E93320A7D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22" name="Rectangle 1545">
                <a:extLst>
                  <a:ext uri="{FF2B5EF4-FFF2-40B4-BE49-F238E27FC236}">
                    <a16:creationId xmlns:a16="http://schemas.microsoft.com/office/drawing/2014/main" id="{206A7F7A-984C-47CE-A193-49E975948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6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23" name="Rectangle 1546">
                <a:extLst>
                  <a:ext uri="{FF2B5EF4-FFF2-40B4-BE49-F238E27FC236}">
                    <a16:creationId xmlns:a16="http://schemas.microsoft.com/office/drawing/2014/main" id="{DB89EBB5-6963-4D3A-A1FD-E2E1248D0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7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24" name="Rectangle 1547">
                <a:extLst>
                  <a:ext uri="{FF2B5EF4-FFF2-40B4-BE49-F238E27FC236}">
                    <a16:creationId xmlns:a16="http://schemas.microsoft.com/office/drawing/2014/main" id="{A9D9A813-BDAD-489F-A179-2F45674D3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25" name="Rectangle 1548">
                <a:extLst>
                  <a:ext uri="{FF2B5EF4-FFF2-40B4-BE49-F238E27FC236}">
                    <a16:creationId xmlns:a16="http://schemas.microsoft.com/office/drawing/2014/main" id="{8E8B9425-5EEE-4B72-8722-0E0894A2E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26" name="Rectangle 1549">
                <a:extLst>
                  <a:ext uri="{FF2B5EF4-FFF2-40B4-BE49-F238E27FC236}">
                    <a16:creationId xmlns:a16="http://schemas.microsoft.com/office/drawing/2014/main" id="{26EC1800-9F20-4EA1-A76C-951C859B1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8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27" name="Rectangle 1550">
                <a:extLst>
                  <a:ext uri="{FF2B5EF4-FFF2-40B4-BE49-F238E27FC236}">
                    <a16:creationId xmlns:a16="http://schemas.microsoft.com/office/drawing/2014/main" id="{3317C3EC-F1FC-4FA0-9FDF-503FCFD7F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8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28" name="Rectangle 1551">
                <a:extLst>
                  <a:ext uri="{FF2B5EF4-FFF2-40B4-BE49-F238E27FC236}">
                    <a16:creationId xmlns:a16="http://schemas.microsoft.com/office/drawing/2014/main" id="{1CD76E2B-1248-4865-8169-CFC3EB314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29" name="Rectangle 1552">
                <a:extLst>
                  <a:ext uri="{FF2B5EF4-FFF2-40B4-BE49-F238E27FC236}">
                    <a16:creationId xmlns:a16="http://schemas.microsoft.com/office/drawing/2014/main" id="{5080D2B6-433B-4274-99AE-B70609342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8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0" name="Rectangle 1553">
                <a:extLst>
                  <a:ext uri="{FF2B5EF4-FFF2-40B4-BE49-F238E27FC236}">
                    <a16:creationId xmlns:a16="http://schemas.microsoft.com/office/drawing/2014/main" id="{71A1D06D-5140-4595-8F3A-4675F1585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9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1" name="Rectangle 1554">
                <a:extLst>
                  <a:ext uri="{FF2B5EF4-FFF2-40B4-BE49-F238E27FC236}">
                    <a16:creationId xmlns:a16="http://schemas.microsoft.com/office/drawing/2014/main" id="{970EE34C-A683-4F9C-8A4E-0E60C49E1C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2" name="Rectangle 1555">
                <a:extLst>
                  <a:ext uri="{FF2B5EF4-FFF2-40B4-BE49-F238E27FC236}">
                    <a16:creationId xmlns:a16="http://schemas.microsoft.com/office/drawing/2014/main" id="{301AE747-9D04-4AF2-BB0F-19CFE5E1C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9" y="316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3" name="Rectangle 1556">
                <a:extLst>
                  <a:ext uri="{FF2B5EF4-FFF2-40B4-BE49-F238E27FC236}">
                    <a16:creationId xmlns:a16="http://schemas.microsoft.com/office/drawing/2014/main" id="{C89990B8-BBC2-4B38-9866-974A231D19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316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4" name="Rectangle 1557">
                <a:extLst>
                  <a:ext uri="{FF2B5EF4-FFF2-40B4-BE49-F238E27FC236}">
                    <a16:creationId xmlns:a16="http://schemas.microsoft.com/office/drawing/2014/main" id="{E459EC13-0417-45A8-87C9-1EEFB2160A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316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5" name="Rectangle 1558">
                <a:extLst>
                  <a:ext uri="{FF2B5EF4-FFF2-40B4-BE49-F238E27FC236}">
                    <a16:creationId xmlns:a16="http://schemas.microsoft.com/office/drawing/2014/main" id="{F2DFD8E9-0F28-436C-9576-D21D272B9C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316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6" name="Rectangle 1559">
                <a:extLst>
                  <a:ext uri="{FF2B5EF4-FFF2-40B4-BE49-F238E27FC236}">
                    <a16:creationId xmlns:a16="http://schemas.microsoft.com/office/drawing/2014/main" id="{B9BEA1D5-142D-4BDD-839B-22AE67C497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3167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7" name="Rectangle 1560">
                <a:extLst>
                  <a:ext uri="{FF2B5EF4-FFF2-40B4-BE49-F238E27FC236}">
                    <a16:creationId xmlns:a16="http://schemas.microsoft.com/office/drawing/2014/main" id="{1A10A589-0385-4D45-9AB9-538E817E02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0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8" name="Rectangle 1561">
                <a:extLst>
                  <a:ext uri="{FF2B5EF4-FFF2-40B4-BE49-F238E27FC236}">
                    <a16:creationId xmlns:a16="http://schemas.microsoft.com/office/drawing/2014/main" id="{221E47A5-D26D-4C78-88CC-AF6233B26A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0" y="3167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9" name="Rectangle 1562">
                <a:extLst>
                  <a:ext uri="{FF2B5EF4-FFF2-40B4-BE49-F238E27FC236}">
                    <a16:creationId xmlns:a16="http://schemas.microsoft.com/office/drawing/2014/main" id="{56B48EA4-C5B1-4FD1-90F5-73AB2BFC3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167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0" name="Rectangle 1563">
                <a:extLst>
                  <a:ext uri="{FF2B5EF4-FFF2-40B4-BE49-F238E27FC236}">
                    <a16:creationId xmlns:a16="http://schemas.microsoft.com/office/drawing/2014/main" id="{C55626E6-4D57-4CD9-87C6-0EC9427B3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2" y="3167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1" name="Rectangle 1564">
                <a:extLst>
                  <a:ext uri="{FF2B5EF4-FFF2-40B4-BE49-F238E27FC236}">
                    <a16:creationId xmlns:a16="http://schemas.microsoft.com/office/drawing/2014/main" id="{EDA2C1CE-49DF-4323-BE3C-60FACEC27D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0" y="3167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2" name="Rectangle 1565">
                <a:extLst>
                  <a:ext uri="{FF2B5EF4-FFF2-40B4-BE49-F238E27FC236}">
                    <a16:creationId xmlns:a16="http://schemas.microsoft.com/office/drawing/2014/main" id="{C637EA51-B9D8-4D3B-B3B0-9CE3FF30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1" y="3167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3" name="Rectangle 1566">
                <a:extLst>
                  <a:ext uri="{FF2B5EF4-FFF2-40B4-BE49-F238E27FC236}">
                    <a16:creationId xmlns:a16="http://schemas.microsoft.com/office/drawing/2014/main" id="{7D06902A-95AE-450F-BC9F-C8A28EE99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1" y="3167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4" name="Rectangle 1567">
                <a:extLst>
                  <a:ext uri="{FF2B5EF4-FFF2-40B4-BE49-F238E27FC236}">
                    <a16:creationId xmlns:a16="http://schemas.microsoft.com/office/drawing/2014/main" id="{317E30B6-9A6F-4410-BC91-23106B4A3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5" y="3167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: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5" name="Rectangle 1568">
                <a:extLst>
                  <a:ext uri="{FF2B5EF4-FFF2-40B4-BE49-F238E27FC236}">
                    <a16:creationId xmlns:a16="http://schemas.microsoft.com/office/drawing/2014/main" id="{BDD6572F-6BD0-463E-8851-91E108A12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6" y="316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6" name="Rectangle 1569">
                <a:extLst>
                  <a:ext uri="{FF2B5EF4-FFF2-40B4-BE49-F238E27FC236}">
                    <a16:creationId xmlns:a16="http://schemas.microsoft.com/office/drawing/2014/main" id="{6743B8F4-362D-4218-B4E0-629D117E2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7" name="Rectangle 1570">
                <a:extLst>
                  <a:ext uri="{FF2B5EF4-FFF2-40B4-BE49-F238E27FC236}">
                    <a16:creationId xmlns:a16="http://schemas.microsoft.com/office/drawing/2014/main" id="{C9205615-A389-41E5-85B0-503A538FC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6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8" name="Rectangle 1571">
                <a:extLst>
                  <a:ext uri="{FF2B5EF4-FFF2-40B4-BE49-F238E27FC236}">
                    <a16:creationId xmlns:a16="http://schemas.microsoft.com/office/drawing/2014/main" id="{671ECA58-FEF7-42FA-9E37-50F3FAAF5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6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9" name="Rectangle 1572">
                <a:extLst>
                  <a:ext uri="{FF2B5EF4-FFF2-40B4-BE49-F238E27FC236}">
                    <a16:creationId xmlns:a16="http://schemas.microsoft.com/office/drawing/2014/main" id="{D785C27F-CA8F-40E5-965B-7931ECBC3A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7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0" name="Rectangle 1573">
                <a:extLst>
                  <a:ext uri="{FF2B5EF4-FFF2-40B4-BE49-F238E27FC236}">
                    <a16:creationId xmlns:a16="http://schemas.microsoft.com/office/drawing/2014/main" id="{5803EC31-269C-43E0-A44C-C66D53BA4E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7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1" name="Rectangle 1574">
                <a:extLst>
                  <a:ext uri="{FF2B5EF4-FFF2-40B4-BE49-F238E27FC236}">
                    <a16:creationId xmlns:a16="http://schemas.microsoft.com/office/drawing/2014/main" id="{7B1A6CA0-9B0C-431B-84B3-259D53967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8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2" name="Rectangle 1575">
                <a:extLst>
                  <a:ext uri="{FF2B5EF4-FFF2-40B4-BE49-F238E27FC236}">
                    <a16:creationId xmlns:a16="http://schemas.microsoft.com/office/drawing/2014/main" id="{A8EF08E6-F083-4857-854C-AFD625C859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7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3" name="Rectangle 1576">
                <a:extLst>
                  <a:ext uri="{FF2B5EF4-FFF2-40B4-BE49-F238E27FC236}">
                    <a16:creationId xmlns:a16="http://schemas.microsoft.com/office/drawing/2014/main" id="{7EF35ECD-B742-4D47-8F99-1EE14DEC93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4" name="Rectangle 1577">
                <a:extLst>
                  <a:ext uri="{FF2B5EF4-FFF2-40B4-BE49-F238E27FC236}">
                    <a16:creationId xmlns:a16="http://schemas.microsoft.com/office/drawing/2014/main" id="{26C07E1F-9879-4902-BF97-A88A8976C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8" y="31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5" name="Rectangle 1578">
                <a:extLst>
                  <a:ext uri="{FF2B5EF4-FFF2-40B4-BE49-F238E27FC236}">
                    <a16:creationId xmlns:a16="http://schemas.microsoft.com/office/drawing/2014/main" id="{85CD0FDE-4C39-464B-A955-DBBD5999AB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8" y="317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6" name="Rectangle 1579">
                <a:extLst>
                  <a:ext uri="{FF2B5EF4-FFF2-40B4-BE49-F238E27FC236}">
                    <a16:creationId xmlns:a16="http://schemas.microsoft.com/office/drawing/2014/main" id="{7994BF14-5643-4740-AF4F-118DCB378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3211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7" name="Rectangle 1580">
                <a:extLst>
                  <a:ext uri="{FF2B5EF4-FFF2-40B4-BE49-F238E27FC236}">
                    <a16:creationId xmlns:a16="http://schemas.microsoft.com/office/drawing/2014/main" id="{A68C73DC-3A97-4BC1-90D2-915D8AFBA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325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8" name="Rectangle 1581">
                <a:extLst>
                  <a:ext uri="{FF2B5EF4-FFF2-40B4-BE49-F238E27FC236}">
                    <a16:creationId xmlns:a16="http://schemas.microsoft.com/office/drawing/2014/main" id="{E8AC42A3-6B9A-4333-A23B-33D52EDAF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3290"/>
                <a:ext cx="3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9" name="Rectangle 1582">
                <a:extLst>
                  <a:ext uri="{FF2B5EF4-FFF2-40B4-BE49-F238E27FC236}">
                    <a16:creationId xmlns:a16="http://schemas.microsoft.com/office/drawing/2014/main" id="{99130D1E-1292-49B1-83A8-DB6E9259C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8" y="3290"/>
                <a:ext cx="42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60" name="Rectangle 1583">
                <a:extLst>
                  <a:ext uri="{FF2B5EF4-FFF2-40B4-BE49-F238E27FC236}">
                    <a16:creationId xmlns:a16="http://schemas.microsoft.com/office/drawing/2014/main" id="{DF8BCD62-22C6-4994-A6C9-11B8FD717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0" y="3290"/>
                <a:ext cx="4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61" name="Rectangle 1584">
                <a:extLst>
                  <a:ext uri="{FF2B5EF4-FFF2-40B4-BE49-F238E27FC236}">
                    <a16:creationId xmlns:a16="http://schemas.microsoft.com/office/drawing/2014/main" id="{2791B233-1E48-4625-A08F-018877249B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5" y="3290"/>
                <a:ext cx="33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62" name="Rectangle 1585">
                <a:extLst>
                  <a:ext uri="{FF2B5EF4-FFF2-40B4-BE49-F238E27FC236}">
                    <a16:creationId xmlns:a16="http://schemas.microsoft.com/office/drawing/2014/main" id="{212A4646-8CEA-41E6-92F8-3DEB066034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3290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63" name="Rectangle 1586">
                <a:extLst>
                  <a:ext uri="{FF2B5EF4-FFF2-40B4-BE49-F238E27FC236}">
                    <a16:creationId xmlns:a16="http://schemas.microsoft.com/office/drawing/2014/main" id="{62689F2F-A64B-4D3C-9169-BE6FCD98C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7" y="3290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64" name="Rectangle 1587">
                <a:extLst>
                  <a:ext uri="{FF2B5EF4-FFF2-40B4-BE49-F238E27FC236}">
                    <a16:creationId xmlns:a16="http://schemas.microsoft.com/office/drawing/2014/main" id="{D1E3356C-FB33-4C95-8917-8C7B3B0A2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2" y="3290"/>
                <a:ext cx="2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65" name="Rectangle 1588">
                <a:extLst>
                  <a:ext uri="{FF2B5EF4-FFF2-40B4-BE49-F238E27FC236}">
                    <a16:creationId xmlns:a16="http://schemas.microsoft.com/office/drawing/2014/main" id="{24FBF4A6-8734-456C-8C75-97F5680B9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" y="3290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66" name="Rectangle 1589">
                <a:extLst>
                  <a:ext uri="{FF2B5EF4-FFF2-40B4-BE49-F238E27FC236}">
                    <a16:creationId xmlns:a16="http://schemas.microsoft.com/office/drawing/2014/main" id="{E2B318E1-3761-4F99-99A5-AE858ECFB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" y="3290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67" name="Rectangle 1590">
                <a:extLst>
                  <a:ext uri="{FF2B5EF4-FFF2-40B4-BE49-F238E27FC236}">
                    <a16:creationId xmlns:a16="http://schemas.microsoft.com/office/drawing/2014/main" id="{22ABF532-A4D8-44F0-B69A-7CB9EFC60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5" y="3290"/>
                <a:ext cx="3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68" name="Rectangle 1591">
                <a:extLst>
                  <a:ext uri="{FF2B5EF4-FFF2-40B4-BE49-F238E27FC236}">
                    <a16:creationId xmlns:a16="http://schemas.microsoft.com/office/drawing/2014/main" id="{6FB64C07-D535-442B-8089-98AAE98FD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4" y="3290"/>
                <a:ext cx="3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69" name="Rectangle 1592">
                <a:extLst>
                  <a:ext uri="{FF2B5EF4-FFF2-40B4-BE49-F238E27FC236}">
                    <a16:creationId xmlns:a16="http://schemas.microsoft.com/office/drawing/2014/main" id="{8C0850FE-2956-474F-ABBE-748B10B35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" y="3290"/>
                <a:ext cx="3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0" name="Rectangle 1593">
                <a:extLst>
                  <a:ext uri="{FF2B5EF4-FFF2-40B4-BE49-F238E27FC236}">
                    <a16:creationId xmlns:a16="http://schemas.microsoft.com/office/drawing/2014/main" id="{ED09BD37-71BC-4EFE-98DB-C3B7CE6B7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3" y="3290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1" name="Rectangle 1594">
                <a:extLst>
                  <a:ext uri="{FF2B5EF4-FFF2-40B4-BE49-F238E27FC236}">
                    <a16:creationId xmlns:a16="http://schemas.microsoft.com/office/drawing/2014/main" id="{AB41F098-BA5C-4003-BD70-AC8D04914D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" y="3290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2" name="Rectangle 1595">
                <a:extLst>
                  <a:ext uri="{FF2B5EF4-FFF2-40B4-BE49-F238E27FC236}">
                    <a16:creationId xmlns:a16="http://schemas.microsoft.com/office/drawing/2014/main" id="{0F5F2D48-7ED1-4888-BEB5-AD8985F2E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" y="3290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3" name="Rectangle 1596">
                <a:extLst>
                  <a:ext uri="{FF2B5EF4-FFF2-40B4-BE49-F238E27FC236}">
                    <a16:creationId xmlns:a16="http://schemas.microsoft.com/office/drawing/2014/main" id="{53A08D55-3144-44D1-BDCF-DE86874E04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6" y="3290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4" name="Rectangle 1597">
                <a:extLst>
                  <a:ext uri="{FF2B5EF4-FFF2-40B4-BE49-F238E27FC236}">
                    <a16:creationId xmlns:a16="http://schemas.microsoft.com/office/drawing/2014/main" id="{AE6DB1A8-9DD7-4FD7-A908-FDFE36A14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3290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5" name="Rectangle 1598">
                <a:extLst>
                  <a:ext uri="{FF2B5EF4-FFF2-40B4-BE49-F238E27FC236}">
                    <a16:creationId xmlns:a16="http://schemas.microsoft.com/office/drawing/2014/main" id="{F7AFC866-442E-4DA0-9240-D5CC6D0B5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3290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6" name="Rectangle 1599">
                <a:extLst>
                  <a:ext uri="{FF2B5EF4-FFF2-40B4-BE49-F238E27FC236}">
                    <a16:creationId xmlns:a16="http://schemas.microsoft.com/office/drawing/2014/main" id="{36C403BE-A116-4368-B5E8-91A9BCEB24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3290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7" name="Rectangle 1600">
                <a:extLst>
                  <a:ext uri="{FF2B5EF4-FFF2-40B4-BE49-F238E27FC236}">
                    <a16:creationId xmlns:a16="http://schemas.microsoft.com/office/drawing/2014/main" id="{7A42F71B-62BA-4AE4-ABCE-FCF8F9053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3290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8" name="Rectangle 1601">
                <a:extLst>
                  <a:ext uri="{FF2B5EF4-FFF2-40B4-BE49-F238E27FC236}">
                    <a16:creationId xmlns:a16="http://schemas.microsoft.com/office/drawing/2014/main" id="{C2C9C269-8925-4DB8-A1D2-82DFBBEE5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3290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9" name="Rectangle 1602">
                <a:extLst>
                  <a:ext uri="{FF2B5EF4-FFF2-40B4-BE49-F238E27FC236}">
                    <a16:creationId xmlns:a16="http://schemas.microsoft.com/office/drawing/2014/main" id="{03D7DF51-ED8E-46FE-8639-08EAB1EAA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3290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80" name="Rectangle 1603">
                <a:extLst>
                  <a:ext uri="{FF2B5EF4-FFF2-40B4-BE49-F238E27FC236}">
                    <a16:creationId xmlns:a16="http://schemas.microsoft.com/office/drawing/2014/main" id="{179508EB-1523-473D-8BA5-F7542270AC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3290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81" name="Rectangle 1604">
                <a:extLst>
                  <a:ext uri="{FF2B5EF4-FFF2-40B4-BE49-F238E27FC236}">
                    <a16:creationId xmlns:a16="http://schemas.microsoft.com/office/drawing/2014/main" id="{C15D4CFB-EC8E-4AF0-AD9D-B0FD6BAE6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6" y="329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82" name="Rectangle 1605">
                <a:extLst>
                  <a:ext uri="{FF2B5EF4-FFF2-40B4-BE49-F238E27FC236}">
                    <a16:creationId xmlns:a16="http://schemas.microsoft.com/office/drawing/2014/main" id="{9828F68E-8764-43DF-A2D5-F5DB2FD3A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6" y="3290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83" name="Rectangle 1606">
                <a:extLst>
                  <a:ext uri="{FF2B5EF4-FFF2-40B4-BE49-F238E27FC236}">
                    <a16:creationId xmlns:a16="http://schemas.microsoft.com/office/drawing/2014/main" id="{226F0F7D-94B9-4F25-995C-96F3A1CD9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1" y="329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84" name="Rectangle 1607">
                <a:extLst>
                  <a:ext uri="{FF2B5EF4-FFF2-40B4-BE49-F238E27FC236}">
                    <a16:creationId xmlns:a16="http://schemas.microsoft.com/office/drawing/2014/main" id="{3180A174-1D74-46BF-83A6-520A3D060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9" y="329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85" name="Rectangle 1608">
                <a:extLst>
                  <a:ext uri="{FF2B5EF4-FFF2-40B4-BE49-F238E27FC236}">
                    <a16:creationId xmlns:a16="http://schemas.microsoft.com/office/drawing/2014/main" id="{3B703C33-5090-4096-8E07-8EF85B490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7" y="329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86" name="Rectangle 1609">
                <a:extLst>
                  <a:ext uri="{FF2B5EF4-FFF2-40B4-BE49-F238E27FC236}">
                    <a16:creationId xmlns:a16="http://schemas.microsoft.com/office/drawing/2014/main" id="{8919C2F2-3069-450C-99ED-5D5CFEF9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5" y="3290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87" name="Rectangle 1610">
                <a:extLst>
                  <a:ext uri="{FF2B5EF4-FFF2-40B4-BE49-F238E27FC236}">
                    <a16:creationId xmlns:a16="http://schemas.microsoft.com/office/drawing/2014/main" id="{16184435-2AAB-403E-B638-D87B9BEEA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0" y="3290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88" name="Rectangle 1611">
                <a:extLst>
                  <a:ext uri="{FF2B5EF4-FFF2-40B4-BE49-F238E27FC236}">
                    <a16:creationId xmlns:a16="http://schemas.microsoft.com/office/drawing/2014/main" id="{8D6BE10B-2FFE-4788-937B-EC1415937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2" y="3290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8" name="Group 1813">
              <a:extLst>
                <a:ext uri="{FF2B5EF4-FFF2-40B4-BE49-F238E27FC236}">
                  <a16:creationId xmlns:a16="http://schemas.microsoft.com/office/drawing/2014/main" id="{7D19BA3A-596A-4BFB-8362-001F8A6754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1" y="3290"/>
              <a:ext cx="1253" cy="216"/>
              <a:chOff x="1151" y="3290"/>
              <a:chExt cx="1253" cy="216"/>
            </a:xfrm>
            <a:grpFill/>
          </p:grpSpPr>
          <p:sp>
            <p:nvSpPr>
              <p:cNvPr id="789" name="Rectangle 1613">
                <a:extLst>
                  <a:ext uri="{FF2B5EF4-FFF2-40B4-BE49-F238E27FC236}">
                    <a16:creationId xmlns:a16="http://schemas.microsoft.com/office/drawing/2014/main" id="{85469438-A2C7-4803-95EE-81A5FB711B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7" y="3290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0" name="Rectangle 1614">
                <a:extLst>
                  <a:ext uri="{FF2B5EF4-FFF2-40B4-BE49-F238E27FC236}">
                    <a16:creationId xmlns:a16="http://schemas.microsoft.com/office/drawing/2014/main" id="{CF5E742B-88BB-4DD2-8C94-7848BC0B1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1" y="333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1" name="Rectangle 1615">
                <a:extLst>
                  <a:ext uri="{FF2B5EF4-FFF2-40B4-BE49-F238E27FC236}">
                    <a16:creationId xmlns:a16="http://schemas.microsoft.com/office/drawing/2014/main" id="{25E67285-3530-40D1-ABAE-98FAD1ED4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" y="333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2" name="Rectangle 1616">
                <a:extLst>
                  <a:ext uri="{FF2B5EF4-FFF2-40B4-BE49-F238E27FC236}">
                    <a16:creationId xmlns:a16="http://schemas.microsoft.com/office/drawing/2014/main" id="{0422FA4C-814B-4025-9903-85606995C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3331"/>
                <a:ext cx="2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3" name="Rectangle 1617">
                <a:extLst>
                  <a:ext uri="{FF2B5EF4-FFF2-40B4-BE49-F238E27FC236}">
                    <a16:creationId xmlns:a16="http://schemas.microsoft.com/office/drawing/2014/main" id="{EF9D2E81-8F6F-44CD-B26E-EFEBC347B0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" y="3331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4" name="Rectangle 1618">
                <a:extLst>
                  <a:ext uri="{FF2B5EF4-FFF2-40B4-BE49-F238E27FC236}">
                    <a16:creationId xmlns:a16="http://schemas.microsoft.com/office/drawing/2014/main" id="{388393D5-B44D-48EC-AFBF-231A23B4A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" y="333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5" name="Rectangle 1619">
                <a:extLst>
                  <a:ext uri="{FF2B5EF4-FFF2-40B4-BE49-F238E27FC236}">
                    <a16:creationId xmlns:a16="http://schemas.microsoft.com/office/drawing/2014/main" id="{F45FC969-133E-4349-B2D4-5C9437CE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6" y="333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6" name="Rectangle 1620">
                <a:extLst>
                  <a:ext uri="{FF2B5EF4-FFF2-40B4-BE49-F238E27FC236}">
                    <a16:creationId xmlns:a16="http://schemas.microsoft.com/office/drawing/2014/main" id="{DBA8DCD3-423C-4099-A0B2-BDB02CFA9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" y="333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7" name="Rectangle 1621">
                <a:extLst>
                  <a:ext uri="{FF2B5EF4-FFF2-40B4-BE49-F238E27FC236}">
                    <a16:creationId xmlns:a16="http://schemas.microsoft.com/office/drawing/2014/main" id="{E1D464CD-F101-4340-81DF-04320AEAF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2" y="333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8" name="Rectangle 1622">
                <a:extLst>
                  <a:ext uri="{FF2B5EF4-FFF2-40B4-BE49-F238E27FC236}">
                    <a16:creationId xmlns:a16="http://schemas.microsoft.com/office/drawing/2014/main" id="{009D0E0F-177C-4B23-813F-4A5D6842D1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9" y="333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9" name="Rectangle 1623">
                <a:extLst>
                  <a:ext uri="{FF2B5EF4-FFF2-40B4-BE49-F238E27FC236}">
                    <a16:creationId xmlns:a16="http://schemas.microsoft.com/office/drawing/2014/main" id="{C362FD7A-324A-4FA5-9E0B-0DD95573E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" y="333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00" name="Rectangle 1624">
                <a:extLst>
                  <a:ext uri="{FF2B5EF4-FFF2-40B4-BE49-F238E27FC236}">
                    <a16:creationId xmlns:a16="http://schemas.microsoft.com/office/drawing/2014/main" id="{C050CFE7-F3D6-4F79-A294-B5F2483BA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" y="3331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01" name="Rectangle 1625">
                <a:extLst>
                  <a:ext uri="{FF2B5EF4-FFF2-40B4-BE49-F238E27FC236}">
                    <a16:creationId xmlns:a16="http://schemas.microsoft.com/office/drawing/2014/main" id="{A5098727-89FF-4BFD-B67D-2C175C40F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" y="333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02" name="Rectangle 1626">
                <a:extLst>
                  <a:ext uri="{FF2B5EF4-FFF2-40B4-BE49-F238E27FC236}">
                    <a16:creationId xmlns:a16="http://schemas.microsoft.com/office/drawing/2014/main" id="{5C0EA13B-88B9-4641-906E-4EB50226D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2" y="3331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03" name="Rectangle 1627">
                <a:extLst>
                  <a:ext uri="{FF2B5EF4-FFF2-40B4-BE49-F238E27FC236}">
                    <a16:creationId xmlns:a16="http://schemas.microsoft.com/office/drawing/2014/main" id="{6A18ED01-0D05-41EC-B807-421F71AA84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1" y="3331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04" name="Rectangle 1628">
                <a:extLst>
                  <a:ext uri="{FF2B5EF4-FFF2-40B4-BE49-F238E27FC236}">
                    <a16:creationId xmlns:a16="http://schemas.microsoft.com/office/drawing/2014/main" id="{635CAE73-8388-4102-9090-3F0373321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" y="3331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05" name="Rectangle 1629">
                <a:extLst>
                  <a:ext uri="{FF2B5EF4-FFF2-40B4-BE49-F238E27FC236}">
                    <a16:creationId xmlns:a16="http://schemas.microsoft.com/office/drawing/2014/main" id="{73FF7F1D-C936-4A3F-9F6C-601B57BE8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4" y="3331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06" name="Rectangle 1630">
                <a:extLst>
                  <a:ext uri="{FF2B5EF4-FFF2-40B4-BE49-F238E27FC236}">
                    <a16:creationId xmlns:a16="http://schemas.microsoft.com/office/drawing/2014/main" id="{760941CA-EFCF-4A94-951B-7E29AE2BCA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6" y="333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07" name="Rectangle 1631">
                <a:extLst>
                  <a:ext uri="{FF2B5EF4-FFF2-40B4-BE49-F238E27FC236}">
                    <a16:creationId xmlns:a16="http://schemas.microsoft.com/office/drawing/2014/main" id="{2A650B2A-535E-472D-856C-3811947A6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4" y="333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08" name="Rectangle 1632">
                <a:extLst>
                  <a:ext uri="{FF2B5EF4-FFF2-40B4-BE49-F238E27FC236}">
                    <a16:creationId xmlns:a16="http://schemas.microsoft.com/office/drawing/2014/main" id="{72BCAABC-3B95-4107-9A1A-1D7D5ED13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2" y="3331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09" name="Rectangle 1633">
                <a:extLst>
                  <a:ext uri="{FF2B5EF4-FFF2-40B4-BE49-F238E27FC236}">
                    <a16:creationId xmlns:a16="http://schemas.microsoft.com/office/drawing/2014/main" id="{55223988-695A-42BA-808A-C3348D7E5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7" y="3331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0" name="Rectangle 1634">
                <a:extLst>
                  <a:ext uri="{FF2B5EF4-FFF2-40B4-BE49-F238E27FC236}">
                    <a16:creationId xmlns:a16="http://schemas.microsoft.com/office/drawing/2014/main" id="{5A0B7188-6BDA-4278-AE37-ABED3B002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2" y="333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1" name="Rectangle 1635">
                <a:extLst>
                  <a:ext uri="{FF2B5EF4-FFF2-40B4-BE49-F238E27FC236}">
                    <a16:creationId xmlns:a16="http://schemas.microsoft.com/office/drawing/2014/main" id="{CBBBC7F5-90CF-4453-9A9C-95FDC5FA4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0" y="3331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2" name="Rectangle 1636">
                <a:extLst>
                  <a:ext uri="{FF2B5EF4-FFF2-40B4-BE49-F238E27FC236}">
                    <a16:creationId xmlns:a16="http://schemas.microsoft.com/office/drawing/2014/main" id="{CF244064-43B4-4B61-87E5-ADFC7A3C8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" y="333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,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3" name="Rectangle 1637">
                <a:extLst>
                  <a:ext uri="{FF2B5EF4-FFF2-40B4-BE49-F238E27FC236}">
                    <a16:creationId xmlns:a16="http://schemas.microsoft.com/office/drawing/2014/main" id="{407B1387-42C8-495A-944B-CD21D8C4A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2" y="333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4" name="Rectangle 1638">
                <a:extLst>
                  <a:ext uri="{FF2B5EF4-FFF2-40B4-BE49-F238E27FC236}">
                    <a16:creationId xmlns:a16="http://schemas.microsoft.com/office/drawing/2014/main" id="{1D3E871F-3F60-45FD-A075-D984F78DB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1" y="3331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5" name="Rectangle 1639">
                <a:extLst>
                  <a:ext uri="{FF2B5EF4-FFF2-40B4-BE49-F238E27FC236}">
                    <a16:creationId xmlns:a16="http://schemas.microsoft.com/office/drawing/2014/main" id="{CD468049-E3C2-4D53-9984-94864EA8BA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" y="333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6" name="Rectangle 1640">
                <a:extLst>
                  <a:ext uri="{FF2B5EF4-FFF2-40B4-BE49-F238E27FC236}">
                    <a16:creationId xmlns:a16="http://schemas.microsoft.com/office/drawing/2014/main" id="{A786D4C4-2F78-4F3E-8001-9C066203D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7" y="3331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7" name="Rectangle 1641">
                <a:extLst>
                  <a:ext uri="{FF2B5EF4-FFF2-40B4-BE49-F238E27FC236}">
                    <a16:creationId xmlns:a16="http://schemas.microsoft.com/office/drawing/2014/main" id="{0E78FBCF-63E2-4CC4-8472-BC8DC4ECB1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3" y="333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8" name="Rectangle 1642">
                <a:extLst>
                  <a:ext uri="{FF2B5EF4-FFF2-40B4-BE49-F238E27FC236}">
                    <a16:creationId xmlns:a16="http://schemas.microsoft.com/office/drawing/2014/main" id="{DC716CC8-C7C2-434D-8604-1E18D9F72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0" y="333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9" name="Rectangle 1643">
                <a:extLst>
                  <a:ext uri="{FF2B5EF4-FFF2-40B4-BE49-F238E27FC236}">
                    <a16:creationId xmlns:a16="http://schemas.microsoft.com/office/drawing/2014/main" id="{DCC6A30B-0D20-498F-BFC3-0509430858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8" y="3331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0" name="Rectangle 1644">
                <a:extLst>
                  <a:ext uri="{FF2B5EF4-FFF2-40B4-BE49-F238E27FC236}">
                    <a16:creationId xmlns:a16="http://schemas.microsoft.com/office/drawing/2014/main" id="{7172F3C6-4AE5-4237-855B-DF10467446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3331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1" name="Rectangle 1645">
                <a:extLst>
                  <a:ext uri="{FF2B5EF4-FFF2-40B4-BE49-F238E27FC236}">
                    <a16:creationId xmlns:a16="http://schemas.microsoft.com/office/drawing/2014/main" id="{2F935944-53BC-42D2-BFA9-F6D63D022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3" y="3331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2" name="Rectangle 1646">
                <a:extLst>
                  <a:ext uri="{FF2B5EF4-FFF2-40B4-BE49-F238E27FC236}">
                    <a16:creationId xmlns:a16="http://schemas.microsoft.com/office/drawing/2014/main" id="{E432BFBB-F246-4EFF-B0A0-63C6E44EE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333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3" name="Rectangle 1647">
                <a:extLst>
                  <a:ext uri="{FF2B5EF4-FFF2-40B4-BE49-F238E27FC236}">
                    <a16:creationId xmlns:a16="http://schemas.microsoft.com/office/drawing/2014/main" id="{5856B927-CE36-49D9-AC1F-D755A3CAE1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" y="3331"/>
                <a:ext cx="2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4" name="Rectangle 1648">
                <a:extLst>
                  <a:ext uri="{FF2B5EF4-FFF2-40B4-BE49-F238E27FC236}">
                    <a16:creationId xmlns:a16="http://schemas.microsoft.com/office/drawing/2014/main" id="{9004AE4A-7D54-4562-A30B-812DFB6E49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9" y="3331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5" name="Rectangle 1649">
                <a:extLst>
                  <a:ext uri="{FF2B5EF4-FFF2-40B4-BE49-F238E27FC236}">
                    <a16:creationId xmlns:a16="http://schemas.microsoft.com/office/drawing/2014/main" id="{4800591A-E6D2-4585-B47A-50D0528E8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6" y="3331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6" name="Rectangle 1650">
                <a:extLst>
                  <a:ext uri="{FF2B5EF4-FFF2-40B4-BE49-F238E27FC236}">
                    <a16:creationId xmlns:a16="http://schemas.microsoft.com/office/drawing/2014/main" id="{89A31D5B-8EE0-4D56-8F62-F79655C73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333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7" name="Rectangle 1651">
                <a:extLst>
                  <a:ext uri="{FF2B5EF4-FFF2-40B4-BE49-F238E27FC236}">
                    <a16:creationId xmlns:a16="http://schemas.microsoft.com/office/drawing/2014/main" id="{2DC57441-8CF8-4376-A56C-0CA8864D1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333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8" name="Rectangle 1652">
                <a:extLst>
                  <a:ext uri="{FF2B5EF4-FFF2-40B4-BE49-F238E27FC236}">
                    <a16:creationId xmlns:a16="http://schemas.microsoft.com/office/drawing/2014/main" id="{F39EC655-A48E-405A-8A3F-33E25F91A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3" y="333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9" name="Rectangle 1653">
                <a:extLst>
                  <a:ext uri="{FF2B5EF4-FFF2-40B4-BE49-F238E27FC236}">
                    <a16:creationId xmlns:a16="http://schemas.microsoft.com/office/drawing/2014/main" id="{BC1AD8A7-8863-49FF-8E7B-27837F08B9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" y="3331"/>
                <a:ext cx="4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30" name="Rectangle 1654">
                <a:extLst>
                  <a:ext uri="{FF2B5EF4-FFF2-40B4-BE49-F238E27FC236}">
                    <a16:creationId xmlns:a16="http://schemas.microsoft.com/office/drawing/2014/main" id="{49C1FDAC-E8FA-46F8-B44C-3D3571DEB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9" y="3331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31" name="Rectangle 1655">
                <a:extLst>
                  <a:ext uri="{FF2B5EF4-FFF2-40B4-BE49-F238E27FC236}">
                    <a16:creationId xmlns:a16="http://schemas.microsoft.com/office/drawing/2014/main" id="{B7AE5C79-AF2F-42CB-A701-129E1ADA2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9" y="333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32" name="Rectangle 1656">
                <a:extLst>
                  <a:ext uri="{FF2B5EF4-FFF2-40B4-BE49-F238E27FC236}">
                    <a16:creationId xmlns:a16="http://schemas.microsoft.com/office/drawing/2014/main" id="{26E50134-655C-4C8E-A4E7-843809953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3331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33" name="Rectangle 1657">
                <a:extLst>
                  <a:ext uri="{FF2B5EF4-FFF2-40B4-BE49-F238E27FC236}">
                    <a16:creationId xmlns:a16="http://schemas.microsoft.com/office/drawing/2014/main" id="{A09AD5ED-9627-4F8B-A73C-50B310498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0" y="333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34" name="Rectangle 1658">
                <a:extLst>
                  <a:ext uri="{FF2B5EF4-FFF2-40B4-BE49-F238E27FC236}">
                    <a16:creationId xmlns:a16="http://schemas.microsoft.com/office/drawing/2014/main" id="{6B1758EA-64A7-4335-A580-0691596EAF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333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35" name="Rectangle 1659">
                <a:extLst>
                  <a:ext uri="{FF2B5EF4-FFF2-40B4-BE49-F238E27FC236}">
                    <a16:creationId xmlns:a16="http://schemas.microsoft.com/office/drawing/2014/main" id="{2EC453D8-5A30-45B9-9FB2-F0E7DDC4E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333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36" name="Rectangle 1660">
                <a:extLst>
                  <a:ext uri="{FF2B5EF4-FFF2-40B4-BE49-F238E27FC236}">
                    <a16:creationId xmlns:a16="http://schemas.microsoft.com/office/drawing/2014/main" id="{4446B02F-B72A-4B4B-8909-F3F4D89C0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333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37" name="Rectangle 1661">
                <a:extLst>
                  <a:ext uri="{FF2B5EF4-FFF2-40B4-BE49-F238E27FC236}">
                    <a16:creationId xmlns:a16="http://schemas.microsoft.com/office/drawing/2014/main" id="{EEFC07E9-665F-44DC-BF01-2E7330035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333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38" name="Rectangle 1662">
                <a:extLst>
                  <a:ext uri="{FF2B5EF4-FFF2-40B4-BE49-F238E27FC236}">
                    <a16:creationId xmlns:a16="http://schemas.microsoft.com/office/drawing/2014/main" id="{E183C44A-7BD3-4B86-B638-2EDE0B128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333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39" name="Rectangle 1663">
                <a:extLst>
                  <a:ext uri="{FF2B5EF4-FFF2-40B4-BE49-F238E27FC236}">
                    <a16:creationId xmlns:a16="http://schemas.microsoft.com/office/drawing/2014/main" id="{C68D80B2-47A3-4D47-BF01-2D26FD116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333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40" name="Rectangle 1664">
                <a:extLst>
                  <a:ext uri="{FF2B5EF4-FFF2-40B4-BE49-F238E27FC236}">
                    <a16:creationId xmlns:a16="http://schemas.microsoft.com/office/drawing/2014/main" id="{4FA52EB9-7772-4603-8C56-4F999C954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9" y="333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41" name="Rectangle 1665">
                <a:extLst>
                  <a:ext uri="{FF2B5EF4-FFF2-40B4-BE49-F238E27FC236}">
                    <a16:creationId xmlns:a16="http://schemas.microsoft.com/office/drawing/2014/main" id="{20A9DF72-65B9-4237-B3F4-9A17F46FE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" y="333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42" name="Rectangle 1666">
                <a:extLst>
                  <a:ext uri="{FF2B5EF4-FFF2-40B4-BE49-F238E27FC236}">
                    <a16:creationId xmlns:a16="http://schemas.microsoft.com/office/drawing/2014/main" id="{8DB3DD87-D8E9-4900-B89E-93AB03A97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4" y="333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43" name="Rectangle 1667">
                <a:extLst>
                  <a:ext uri="{FF2B5EF4-FFF2-40B4-BE49-F238E27FC236}">
                    <a16:creationId xmlns:a16="http://schemas.microsoft.com/office/drawing/2014/main" id="{9D0CD851-A4F1-4DFE-AEDD-179C19D1C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2" y="333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44" name="Rectangle 1668">
                <a:extLst>
                  <a:ext uri="{FF2B5EF4-FFF2-40B4-BE49-F238E27FC236}">
                    <a16:creationId xmlns:a16="http://schemas.microsoft.com/office/drawing/2014/main" id="{D5F77D31-7C43-4CAF-AE58-D3E517629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9" y="3331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45" name="Rectangle 1669">
                <a:extLst>
                  <a:ext uri="{FF2B5EF4-FFF2-40B4-BE49-F238E27FC236}">
                    <a16:creationId xmlns:a16="http://schemas.microsoft.com/office/drawing/2014/main" id="{903E615D-A200-4D5F-82A2-0273927C7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" y="3331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46" name="Rectangle 1670">
                <a:extLst>
                  <a:ext uri="{FF2B5EF4-FFF2-40B4-BE49-F238E27FC236}">
                    <a16:creationId xmlns:a16="http://schemas.microsoft.com/office/drawing/2014/main" id="{3904ABD5-259E-4DB2-8CD1-72F88302A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1" y="337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47" name="Rectangle 1671">
                <a:extLst>
                  <a:ext uri="{FF2B5EF4-FFF2-40B4-BE49-F238E27FC236}">
                    <a16:creationId xmlns:a16="http://schemas.microsoft.com/office/drawing/2014/main" id="{4F8FFF1A-E110-4D65-9907-9F4973302E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" y="337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48" name="Rectangle 1672">
                <a:extLst>
                  <a:ext uri="{FF2B5EF4-FFF2-40B4-BE49-F238E27FC236}">
                    <a16:creationId xmlns:a16="http://schemas.microsoft.com/office/drawing/2014/main" id="{E596635F-F2C1-4F92-B090-FAB4645B1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3370"/>
                <a:ext cx="2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49" name="Rectangle 1673">
                <a:extLst>
                  <a:ext uri="{FF2B5EF4-FFF2-40B4-BE49-F238E27FC236}">
                    <a16:creationId xmlns:a16="http://schemas.microsoft.com/office/drawing/2014/main" id="{997FC1A1-61D3-4B99-B9F1-B9E8A2A68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" y="3370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50" name="Rectangle 1674">
                <a:extLst>
                  <a:ext uri="{FF2B5EF4-FFF2-40B4-BE49-F238E27FC236}">
                    <a16:creationId xmlns:a16="http://schemas.microsoft.com/office/drawing/2014/main" id="{8D4A9E91-74CC-4BF0-8157-38F505FBF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337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51" name="Rectangle 1675">
                <a:extLst>
                  <a:ext uri="{FF2B5EF4-FFF2-40B4-BE49-F238E27FC236}">
                    <a16:creationId xmlns:a16="http://schemas.microsoft.com/office/drawing/2014/main" id="{29D88E5E-620A-4413-9273-B960F3084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" y="3370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52" name="Rectangle 1676">
                <a:extLst>
                  <a:ext uri="{FF2B5EF4-FFF2-40B4-BE49-F238E27FC236}">
                    <a16:creationId xmlns:a16="http://schemas.microsoft.com/office/drawing/2014/main" id="{B9FDC6DD-2CC2-4959-A095-9F5FA3D67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3370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53" name="Rectangle 1677">
                <a:extLst>
                  <a:ext uri="{FF2B5EF4-FFF2-40B4-BE49-F238E27FC236}">
                    <a16:creationId xmlns:a16="http://schemas.microsoft.com/office/drawing/2014/main" id="{2AD329D5-05B2-4A4F-990D-0E4AB9590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" y="3370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54" name="Rectangle 1678">
                <a:extLst>
                  <a:ext uri="{FF2B5EF4-FFF2-40B4-BE49-F238E27FC236}">
                    <a16:creationId xmlns:a16="http://schemas.microsoft.com/office/drawing/2014/main" id="{73AA2371-08B7-427F-9E8B-0A07A3E02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" y="337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55" name="Rectangle 1679">
                <a:extLst>
                  <a:ext uri="{FF2B5EF4-FFF2-40B4-BE49-F238E27FC236}">
                    <a16:creationId xmlns:a16="http://schemas.microsoft.com/office/drawing/2014/main" id="{CE0FACD6-F490-4395-84FD-6DBA4D536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7" y="337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56" name="Rectangle 1680">
                <a:extLst>
                  <a:ext uri="{FF2B5EF4-FFF2-40B4-BE49-F238E27FC236}">
                    <a16:creationId xmlns:a16="http://schemas.microsoft.com/office/drawing/2014/main" id="{5A9960F0-D1FA-4C3A-8B25-2CA38AE4E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7" y="337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57" name="Rectangle 1681">
                <a:extLst>
                  <a:ext uri="{FF2B5EF4-FFF2-40B4-BE49-F238E27FC236}">
                    <a16:creationId xmlns:a16="http://schemas.microsoft.com/office/drawing/2014/main" id="{75928FCD-22F6-4C89-9392-BBC8BE21D7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4" y="337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58" name="Rectangle 1682">
                <a:extLst>
                  <a:ext uri="{FF2B5EF4-FFF2-40B4-BE49-F238E27FC236}">
                    <a16:creationId xmlns:a16="http://schemas.microsoft.com/office/drawing/2014/main" id="{82EB2378-AA3B-41F5-95EC-0EAE28E37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4" y="3370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59" name="Rectangle 1683">
                <a:extLst>
                  <a:ext uri="{FF2B5EF4-FFF2-40B4-BE49-F238E27FC236}">
                    <a16:creationId xmlns:a16="http://schemas.microsoft.com/office/drawing/2014/main" id="{8E131757-FA3B-4992-BDD4-78BFCDFE8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" y="337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60" name="Rectangle 1684">
                <a:extLst>
                  <a:ext uri="{FF2B5EF4-FFF2-40B4-BE49-F238E27FC236}">
                    <a16:creationId xmlns:a16="http://schemas.microsoft.com/office/drawing/2014/main" id="{9DBB78D7-8F0C-41D2-B942-D6B52CE8C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0" y="337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61" name="Rectangle 1685">
                <a:extLst>
                  <a:ext uri="{FF2B5EF4-FFF2-40B4-BE49-F238E27FC236}">
                    <a16:creationId xmlns:a16="http://schemas.microsoft.com/office/drawing/2014/main" id="{430EE806-CA61-46A9-8838-F757EE569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0" y="337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62" name="Rectangle 1686">
                <a:extLst>
                  <a:ext uri="{FF2B5EF4-FFF2-40B4-BE49-F238E27FC236}">
                    <a16:creationId xmlns:a16="http://schemas.microsoft.com/office/drawing/2014/main" id="{DAFC04C6-50D6-4534-B768-5085F1B77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7" y="3370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63" name="Rectangle 1687">
                <a:extLst>
                  <a:ext uri="{FF2B5EF4-FFF2-40B4-BE49-F238E27FC236}">
                    <a16:creationId xmlns:a16="http://schemas.microsoft.com/office/drawing/2014/main" id="{3AECECF2-989B-43F2-939C-AAF224357E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337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64" name="Rectangle 1688">
                <a:extLst>
                  <a:ext uri="{FF2B5EF4-FFF2-40B4-BE49-F238E27FC236}">
                    <a16:creationId xmlns:a16="http://schemas.microsoft.com/office/drawing/2014/main" id="{CF8E1D4C-AB70-4DCA-B89F-067D3F55B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1" y="3370"/>
                <a:ext cx="4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65" name="Rectangle 1689">
                <a:extLst>
                  <a:ext uri="{FF2B5EF4-FFF2-40B4-BE49-F238E27FC236}">
                    <a16:creationId xmlns:a16="http://schemas.microsoft.com/office/drawing/2014/main" id="{FC450035-06CF-420B-93F0-31E2BB6AEB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8" y="3370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66" name="Rectangle 1690">
                <a:extLst>
                  <a:ext uri="{FF2B5EF4-FFF2-40B4-BE49-F238E27FC236}">
                    <a16:creationId xmlns:a16="http://schemas.microsoft.com/office/drawing/2014/main" id="{D03DBA2E-1D00-4DE9-84B9-FF0BC54A82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" y="337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67" name="Rectangle 1691">
                <a:extLst>
                  <a:ext uri="{FF2B5EF4-FFF2-40B4-BE49-F238E27FC236}">
                    <a16:creationId xmlns:a16="http://schemas.microsoft.com/office/drawing/2014/main" id="{E3D34B6C-2002-4248-9641-579ADE2E8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1" y="337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68" name="Rectangle 1692">
                <a:extLst>
                  <a:ext uri="{FF2B5EF4-FFF2-40B4-BE49-F238E27FC236}">
                    <a16:creationId xmlns:a16="http://schemas.microsoft.com/office/drawing/2014/main" id="{8F4321C5-991E-4450-B0F2-37B5615E2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8" y="3370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69" name="Rectangle 1693">
                <a:extLst>
                  <a:ext uri="{FF2B5EF4-FFF2-40B4-BE49-F238E27FC236}">
                    <a16:creationId xmlns:a16="http://schemas.microsoft.com/office/drawing/2014/main" id="{C9340D34-B784-4DC7-828B-F5FD346C2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4" y="337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70" name="Rectangle 1694">
                <a:extLst>
                  <a:ext uri="{FF2B5EF4-FFF2-40B4-BE49-F238E27FC236}">
                    <a16:creationId xmlns:a16="http://schemas.microsoft.com/office/drawing/2014/main" id="{0C412921-8A11-4FEE-879C-1D63149FF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3" y="337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71" name="Rectangle 1695">
                <a:extLst>
                  <a:ext uri="{FF2B5EF4-FFF2-40B4-BE49-F238E27FC236}">
                    <a16:creationId xmlns:a16="http://schemas.microsoft.com/office/drawing/2014/main" id="{83467C95-70DF-4A2D-BB61-4765B7E33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3" y="3370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72" name="Rectangle 1696">
                <a:extLst>
                  <a:ext uri="{FF2B5EF4-FFF2-40B4-BE49-F238E27FC236}">
                    <a16:creationId xmlns:a16="http://schemas.microsoft.com/office/drawing/2014/main" id="{943A5DD8-0B63-498D-A745-A50C7DD39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8" y="337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73" name="Rectangle 1697">
                <a:extLst>
                  <a:ext uri="{FF2B5EF4-FFF2-40B4-BE49-F238E27FC236}">
                    <a16:creationId xmlns:a16="http://schemas.microsoft.com/office/drawing/2014/main" id="{8A031332-2B9B-4484-83EA-52D80FCFA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" y="337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74" name="Rectangle 1698">
                <a:extLst>
                  <a:ext uri="{FF2B5EF4-FFF2-40B4-BE49-F238E27FC236}">
                    <a16:creationId xmlns:a16="http://schemas.microsoft.com/office/drawing/2014/main" id="{FE22E836-EB85-4C8A-B4AB-AAFC39C68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4" y="337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75" name="Rectangle 1699">
                <a:extLst>
                  <a:ext uri="{FF2B5EF4-FFF2-40B4-BE49-F238E27FC236}">
                    <a16:creationId xmlns:a16="http://schemas.microsoft.com/office/drawing/2014/main" id="{DFCFC0BF-FCE1-464D-BBF0-C469076E2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4" y="3370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76" name="Rectangle 1700">
                <a:extLst>
                  <a:ext uri="{FF2B5EF4-FFF2-40B4-BE49-F238E27FC236}">
                    <a16:creationId xmlns:a16="http://schemas.microsoft.com/office/drawing/2014/main" id="{3D2DDB8E-058C-4D53-B0A2-21D114A3A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9" y="337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77" name="Rectangle 1701">
                <a:extLst>
                  <a:ext uri="{FF2B5EF4-FFF2-40B4-BE49-F238E27FC236}">
                    <a16:creationId xmlns:a16="http://schemas.microsoft.com/office/drawing/2014/main" id="{E394113A-C01E-434B-BA3F-58F5AEE6B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3370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78" name="Rectangle 1702">
                <a:extLst>
                  <a:ext uri="{FF2B5EF4-FFF2-40B4-BE49-F238E27FC236}">
                    <a16:creationId xmlns:a16="http://schemas.microsoft.com/office/drawing/2014/main" id="{0A3E8EC4-F7D5-4F7C-BDD3-7753A17321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4" y="337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,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79" name="Rectangle 1703">
                <a:extLst>
                  <a:ext uri="{FF2B5EF4-FFF2-40B4-BE49-F238E27FC236}">
                    <a16:creationId xmlns:a16="http://schemas.microsoft.com/office/drawing/2014/main" id="{3D6B3668-40AD-497A-8AA0-19A853255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337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0" name="Rectangle 1704">
                <a:extLst>
                  <a:ext uri="{FF2B5EF4-FFF2-40B4-BE49-F238E27FC236}">
                    <a16:creationId xmlns:a16="http://schemas.microsoft.com/office/drawing/2014/main" id="{53BA77E9-F14F-4846-8641-41F300C09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2" y="337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1" name="Rectangle 1705">
                <a:extLst>
                  <a:ext uri="{FF2B5EF4-FFF2-40B4-BE49-F238E27FC236}">
                    <a16:creationId xmlns:a16="http://schemas.microsoft.com/office/drawing/2014/main" id="{6EE5C405-F683-4AF6-AE13-D1AAB929E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0" y="337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2" name="Rectangle 1706">
                <a:extLst>
                  <a:ext uri="{FF2B5EF4-FFF2-40B4-BE49-F238E27FC236}">
                    <a16:creationId xmlns:a16="http://schemas.microsoft.com/office/drawing/2014/main" id="{14C4B52B-0418-4A4C-9CA6-F20F83963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0" y="337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3" name="Rectangle 1707">
                <a:extLst>
                  <a:ext uri="{FF2B5EF4-FFF2-40B4-BE49-F238E27FC236}">
                    <a16:creationId xmlns:a16="http://schemas.microsoft.com/office/drawing/2014/main" id="{304F16E4-0834-4232-806E-99D67FA3C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7" y="3370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4" name="Rectangle 1708">
                <a:extLst>
                  <a:ext uri="{FF2B5EF4-FFF2-40B4-BE49-F238E27FC236}">
                    <a16:creationId xmlns:a16="http://schemas.microsoft.com/office/drawing/2014/main" id="{760E0499-CAC0-4D99-8E0E-6EA157E22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3" y="337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5" name="Rectangle 1709">
                <a:extLst>
                  <a:ext uri="{FF2B5EF4-FFF2-40B4-BE49-F238E27FC236}">
                    <a16:creationId xmlns:a16="http://schemas.microsoft.com/office/drawing/2014/main" id="{4800C11F-C870-4384-AACA-4F8CFB2C8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337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6" name="Rectangle 1710">
                <a:extLst>
                  <a:ext uri="{FF2B5EF4-FFF2-40B4-BE49-F238E27FC236}">
                    <a16:creationId xmlns:a16="http://schemas.microsoft.com/office/drawing/2014/main" id="{B6E6B813-16C3-4277-A4F9-EC3F044AF0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8" y="3370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7" name="Rectangle 1711">
                <a:extLst>
                  <a:ext uri="{FF2B5EF4-FFF2-40B4-BE49-F238E27FC236}">
                    <a16:creationId xmlns:a16="http://schemas.microsoft.com/office/drawing/2014/main" id="{7C0703B2-0999-44FA-A6EF-73322AB4C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337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8" name="Rectangle 1712">
                <a:extLst>
                  <a:ext uri="{FF2B5EF4-FFF2-40B4-BE49-F238E27FC236}">
                    <a16:creationId xmlns:a16="http://schemas.microsoft.com/office/drawing/2014/main" id="{C8763FD7-2147-42B0-852E-62505EA48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3" y="3370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9" name="Rectangle 1713">
                <a:extLst>
                  <a:ext uri="{FF2B5EF4-FFF2-40B4-BE49-F238E27FC236}">
                    <a16:creationId xmlns:a16="http://schemas.microsoft.com/office/drawing/2014/main" id="{803219FC-B9B7-487D-B8FF-182A9BA84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8" y="337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90" name="Rectangle 1714">
                <a:extLst>
                  <a:ext uri="{FF2B5EF4-FFF2-40B4-BE49-F238E27FC236}">
                    <a16:creationId xmlns:a16="http://schemas.microsoft.com/office/drawing/2014/main" id="{E4EBE2E9-59B2-4A24-93C3-306F049AF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7" y="3370"/>
                <a:ext cx="2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91" name="Rectangle 1715">
                <a:extLst>
                  <a:ext uri="{FF2B5EF4-FFF2-40B4-BE49-F238E27FC236}">
                    <a16:creationId xmlns:a16="http://schemas.microsoft.com/office/drawing/2014/main" id="{39B7D8F2-3338-4079-839C-402092B181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3370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92" name="Rectangle 1716">
                <a:extLst>
                  <a:ext uri="{FF2B5EF4-FFF2-40B4-BE49-F238E27FC236}">
                    <a16:creationId xmlns:a16="http://schemas.microsoft.com/office/drawing/2014/main" id="{DFF33DDD-2102-4B87-BF85-862DF2A4A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6" y="3370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93" name="Rectangle 1717">
                <a:extLst>
                  <a:ext uri="{FF2B5EF4-FFF2-40B4-BE49-F238E27FC236}">
                    <a16:creationId xmlns:a16="http://schemas.microsoft.com/office/drawing/2014/main" id="{2DF413FA-F538-4C88-AC21-2DD4D5B4D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7" y="337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94" name="Rectangle 1718">
                <a:extLst>
                  <a:ext uri="{FF2B5EF4-FFF2-40B4-BE49-F238E27FC236}">
                    <a16:creationId xmlns:a16="http://schemas.microsoft.com/office/drawing/2014/main" id="{597D36C1-951A-4782-A698-EA732AFA5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337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95" name="Rectangle 1719">
                <a:extLst>
                  <a:ext uri="{FF2B5EF4-FFF2-40B4-BE49-F238E27FC236}">
                    <a16:creationId xmlns:a16="http://schemas.microsoft.com/office/drawing/2014/main" id="{DD1E6FE9-7DE4-448E-B0A7-D60EA34B4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3" y="337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96" name="Rectangle 1720">
                <a:extLst>
                  <a:ext uri="{FF2B5EF4-FFF2-40B4-BE49-F238E27FC236}">
                    <a16:creationId xmlns:a16="http://schemas.microsoft.com/office/drawing/2014/main" id="{02C44B8E-2027-48EB-A4B4-E1982EAEC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2" y="3370"/>
                <a:ext cx="4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97" name="Rectangle 1721">
                <a:extLst>
                  <a:ext uri="{FF2B5EF4-FFF2-40B4-BE49-F238E27FC236}">
                    <a16:creationId xmlns:a16="http://schemas.microsoft.com/office/drawing/2014/main" id="{2D79AE6E-E15A-4049-BFAE-40D31F093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9" y="337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98" name="Rectangle 1722">
                <a:extLst>
                  <a:ext uri="{FF2B5EF4-FFF2-40B4-BE49-F238E27FC236}">
                    <a16:creationId xmlns:a16="http://schemas.microsoft.com/office/drawing/2014/main" id="{E9A70F91-0EE2-4E1C-810A-78C5E19EB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9" y="337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99" name="Rectangle 1723">
                <a:extLst>
                  <a:ext uri="{FF2B5EF4-FFF2-40B4-BE49-F238E27FC236}">
                    <a16:creationId xmlns:a16="http://schemas.microsoft.com/office/drawing/2014/main" id="{9765DACD-2871-4367-ACAE-B1E338C1F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6" y="3370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00" name="Rectangle 1724">
                <a:extLst>
                  <a:ext uri="{FF2B5EF4-FFF2-40B4-BE49-F238E27FC236}">
                    <a16:creationId xmlns:a16="http://schemas.microsoft.com/office/drawing/2014/main" id="{E32D872C-A8E0-46F6-BD4B-17CED4771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9" y="337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01" name="Rectangle 1725">
                <a:extLst>
                  <a:ext uri="{FF2B5EF4-FFF2-40B4-BE49-F238E27FC236}">
                    <a16:creationId xmlns:a16="http://schemas.microsoft.com/office/drawing/2014/main" id="{720A15D3-BF8A-430F-9536-0C1F29895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337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02" name="Rectangle 1726">
                <a:extLst>
                  <a:ext uri="{FF2B5EF4-FFF2-40B4-BE49-F238E27FC236}">
                    <a16:creationId xmlns:a16="http://schemas.microsoft.com/office/drawing/2014/main" id="{78484A1C-85F3-4593-8740-5B9982D79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337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03" name="Rectangle 1727">
                <a:extLst>
                  <a:ext uri="{FF2B5EF4-FFF2-40B4-BE49-F238E27FC236}">
                    <a16:creationId xmlns:a16="http://schemas.microsoft.com/office/drawing/2014/main" id="{9593FF3D-E522-4320-96AB-A8D53ABEF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337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04" name="Rectangle 1728">
                <a:extLst>
                  <a:ext uri="{FF2B5EF4-FFF2-40B4-BE49-F238E27FC236}">
                    <a16:creationId xmlns:a16="http://schemas.microsoft.com/office/drawing/2014/main" id="{5D78EADE-21B3-4E6A-86DE-CC8335645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337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05" name="Rectangle 1729">
                <a:extLst>
                  <a:ext uri="{FF2B5EF4-FFF2-40B4-BE49-F238E27FC236}">
                    <a16:creationId xmlns:a16="http://schemas.microsoft.com/office/drawing/2014/main" id="{ABA42299-7B49-4624-9129-8D7E56824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337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06" name="Rectangle 1730">
                <a:extLst>
                  <a:ext uri="{FF2B5EF4-FFF2-40B4-BE49-F238E27FC236}">
                    <a16:creationId xmlns:a16="http://schemas.microsoft.com/office/drawing/2014/main" id="{9D248253-0658-4EB9-BEAC-492EA1708E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9" y="337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07" name="Rectangle 1731">
                <a:extLst>
                  <a:ext uri="{FF2B5EF4-FFF2-40B4-BE49-F238E27FC236}">
                    <a16:creationId xmlns:a16="http://schemas.microsoft.com/office/drawing/2014/main" id="{16BEEFEE-CACF-4BFC-AE06-8F1A8F358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" y="337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08" name="Rectangle 1732">
                <a:extLst>
                  <a:ext uri="{FF2B5EF4-FFF2-40B4-BE49-F238E27FC236}">
                    <a16:creationId xmlns:a16="http://schemas.microsoft.com/office/drawing/2014/main" id="{9331C955-D269-4533-8A71-3A6A21FAB0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4" y="337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09" name="Rectangle 1733">
                <a:extLst>
                  <a:ext uri="{FF2B5EF4-FFF2-40B4-BE49-F238E27FC236}">
                    <a16:creationId xmlns:a16="http://schemas.microsoft.com/office/drawing/2014/main" id="{76E32554-5BE1-44CC-8941-0981863F3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2" y="337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0" name="Rectangle 1734">
                <a:extLst>
                  <a:ext uri="{FF2B5EF4-FFF2-40B4-BE49-F238E27FC236}">
                    <a16:creationId xmlns:a16="http://schemas.microsoft.com/office/drawing/2014/main" id="{804828B9-C9A5-48ED-B691-99F1B7438C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9" y="337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1" name="Rectangle 1735">
                <a:extLst>
                  <a:ext uri="{FF2B5EF4-FFF2-40B4-BE49-F238E27FC236}">
                    <a16:creationId xmlns:a16="http://schemas.microsoft.com/office/drawing/2014/main" id="{9FDAE5EE-B867-4AED-8F56-7FDDFB61E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" y="337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2" name="Rectangle 1736">
                <a:extLst>
                  <a:ext uri="{FF2B5EF4-FFF2-40B4-BE49-F238E27FC236}">
                    <a16:creationId xmlns:a16="http://schemas.microsoft.com/office/drawing/2014/main" id="{EC712BE8-ECA7-48D9-922C-888B3C204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1" y="341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3" name="Rectangle 1737">
                <a:extLst>
                  <a:ext uri="{FF2B5EF4-FFF2-40B4-BE49-F238E27FC236}">
                    <a16:creationId xmlns:a16="http://schemas.microsoft.com/office/drawing/2014/main" id="{072CF08A-89ED-4FDD-B250-BC4A9A3CF9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" y="341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4" name="Rectangle 1738">
                <a:extLst>
                  <a:ext uri="{FF2B5EF4-FFF2-40B4-BE49-F238E27FC236}">
                    <a16:creationId xmlns:a16="http://schemas.microsoft.com/office/drawing/2014/main" id="{53800C50-69CC-4C09-8E64-127266E31D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3410"/>
                <a:ext cx="2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5" name="Rectangle 1739">
                <a:extLst>
                  <a:ext uri="{FF2B5EF4-FFF2-40B4-BE49-F238E27FC236}">
                    <a16:creationId xmlns:a16="http://schemas.microsoft.com/office/drawing/2014/main" id="{36E4D0FD-779D-4156-8F04-18AE27E35E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" y="3410"/>
                <a:ext cx="5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6" name="Rectangle 1740">
                <a:extLst>
                  <a:ext uri="{FF2B5EF4-FFF2-40B4-BE49-F238E27FC236}">
                    <a16:creationId xmlns:a16="http://schemas.microsoft.com/office/drawing/2014/main" id="{9EF8AD38-542F-421B-91AE-B73C204F7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6" y="3410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7" name="Rectangle 1741">
                <a:extLst>
                  <a:ext uri="{FF2B5EF4-FFF2-40B4-BE49-F238E27FC236}">
                    <a16:creationId xmlns:a16="http://schemas.microsoft.com/office/drawing/2014/main" id="{80664F1B-EA44-4200-B86E-EFA3978E6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1" y="3410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8" name="Rectangle 1742">
                <a:extLst>
                  <a:ext uri="{FF2B5EF4-FFF2-40B4-BE49-F238E27FC236}">
                    <a16:creationId xmlns:a16="http://schemas.microsoft.com/office/drawing/2014/main" id="{3024F6E2-38CC-4334-B312-5891FB940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5" y="341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9" name="Rectangle 1743">
                <a:extLst>
                  <a:ext uri="{FF2B5EF4-FFF2-40B4-BE49-F238E27FC236}">
                    <a16:creationId xmlns:a16="http://schemas.microsoft.com/office/drawing/2014/main" id="{58788AB6-C2E1-4020-B46F-4D3DEC134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2" y="341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20" name="Rectangle 1744">
                <a:extLst>
                  <a:ext uri="{FF2B5EF4-FFF2-40B4-BE49-F238E27FC236}">
                    <a16:creationId xmlns:a16="http://schemas.microsoft.com/office/drawing/2014/main" id="{31D88817-FAB1-4713-8050-E6AF3572B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1" y="3410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21" name="Rectangle 1745">
                <a:extLst>
                  <a:ext uri="{FF2B5EF4-FFF2-40B4-BE49-F238E27FC236}">
                    <a16:creationId xmlns:a16="http://schemas.microsoft.com/office/drawing/2014/main" id="{29DB28D0-8EF9-4858-9409-113B76D94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6" y="341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22" name="Rectangle 1746">
                <a:extLst>
                  <a:ext uri="{FF2B5EF4-FFF2-40B4-BE49-F238E27FC236}">
                    <a16:creationId xmlns:a16="http://schemas.microsoft.com/office/drawing/2014/main" id="{0E76E1EC-732C-4543-97E1-D7FE75A20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6" y="341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23" name="Rectangle 1747">
                <a:extLst>
                  <a:ext uri="{FF2B5EF4-FFF2-40B4-BE49-F238E27FC236}">
                    <a16:creationId xmlns:a16="http://schemas.microsoft.com/office/drawing/2014/main" id="{1259260E-1F8D-4C81-AA9F-6D1A587D6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5" y="341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24" name="Rectangle 1748">
                <a:extLst>
                  <a:ext uri="{FF2B5EF4-FFF2-40B4-BE49-F238E27FC236}">
                    <a16:creationId xmlns:a16="http://schemas.microsoft.com/office/drawing/2014/main" id="{C94DDDB8-09A5-4BE5-9FCE-4CC82B3D0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" y="341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25" name="Rectangle 1749">
                <a:extLst>
                  <a:ext uri="{FF2B5EF4-FFF2-40B4-BE49-F238E27FC236}">
                    <a16:creationId xmlns:a16="http://schemas.microsoft.com/office/drawing/2014/main" id="{7BE1C66F-ABF4-4F47-A2AC-FC2E935444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1" y="341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7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26" name="Rectangle 1750">
                <a:extLst>
                  <a:ext uri="{FF2B5EF4-FFF2-40B4-BE49-F238E27FC236}">
                    <a16:creationId xmlns:a16="http://schemas.microsoft.com/office/drawing/2014/main" id="{615C2284-0E28-4AA1-A925-54E861884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" y="341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27" name="Rectangle 1751">
                <a:extLst>
                  <a:ext uri="{FF2B5EF4-FFF2-40B4-BE49-F238E27FC236}">
                    <a16:creationId xmlns:a16="http://schemas.microsoft.com/office/drawing/2014/main" id="{811EE3FE-B108-4645-9ABE-AD562880A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6" y="3410"/>
                <a:ext cx="4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%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28" name="Rectangle 1752">
                <a:extLst>
                  <a:ext uri="{FF2B5EF4-FFF2-40B4-BE49-F238E27FC236}">
                    <a16:creationId xmlns:a16="http://schemas.microsoft.com/office/drawing/2014/main" id="{517AC9CE-7FCC-408A-9A64-2BB1D4D96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" y="341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29" name="Rectangle 1753">
                <a:extLst>
                  <a:ext uri="{FF2B5EF4-FFF2-40B4-BE49-F238E27FC236}">
                    <a16:creationId xmlns:a16="http://schemas.microsoft.com/office/drawing/2014/main" id="{01FB3446-58B8-4D95-9985-3B662C184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4" y="3410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30" name="Rectangle 1754">
                <a:extLst>
                  <a:ext uri="{FF2B5EF4-FFF2-40B4-BE49-F238E27FC236}">
                    <a16:creationId xmlns:a16="http://schemas.microsoft.com/office/drawing/2014/main" id="{F001ABCB-E740-44F4-AE78-3C1E616F91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9" y="341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31" name="Rectangle 1755">
                <a:extLst>
                  <a:ext uri="{FF2B5EF4-FFF2-40B4-BE49-F238E27FC236}">
                    <a16:creationId xmlns:a16="http://schemas.microsoft.com/office/drawing/2014/main" id="{9B80BE4C-B7CE-4A98-9440-4B9AD9E6E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9" y="341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32" name="Rectangle 1756">
                <a:extLst>
                  <a:ext uri="{FF2B5EF4-FFF2-40B4-BE49-F238E27FC236}">
                    <a16:creationId xmlns:a16="http://schemas.microsoft.com/office/drawing/2014/main" id="{B1526478-9B5C-45F9-BDE9-D489723BFD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6" y="3410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33" name="Rectangle 1757">
                <a:extLst>
                  <a:ext uri="{FF2B5EF4-FFF2-40B4-BE49-F238E27FC236}">
                    <a16:creationId xmlns:a16="http://schemas.microsoft.com/office/drawing/2014/main" id="{B3C18962-7A66-436F-B12C-14ECC7D0A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1" y="341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34" name="Rectangle 1758">
                <a:extLst>
                  <a:ext uri="{FF2B5EF4-FFF2-40B4-BE49-F238E27FC236}">
                    <a16:creationId xmlns:a16="http://schemas.microsoft.com/office/drawing/2014/main" id="{E79137D7-935A-4EE3-AA2F-BA6135559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" y="3410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35" name="Rectangle 1759">
                <a:extLst>
                  <a:ext uri="{FF2B5EF4-FFF2-40B4-BE49-F238E27FC236}">
                    <a16:creationId xmlns:a16="http://schemas.microsoft.com/office/drawing/2014/main" id="{CA3788D8-1FE8-4904-9BAA-4CB117969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341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36" name="Rectangle 1760">
                <a:extLst>
                  <a:ext uri="{FF2B5EF4-FFF2-40B4-BE49-F238E27FC236}">
                    <a16:creationId xmlns:a16="http://schemas.microsoft.com/office/drawing/2014/main" id="{7A792FCF-3342-4E77-B33B-2EBFFDB69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341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37" name="Rectangle 1761">
                <a:extLst>
                  <a:ext uri="{FF2B5EF4-FFF2-40B4-BE49-F238E27FC236}">
                    <a16:creationId xmlns:a16="http://schemas.microsoft.com/office/drawing/2014/main" id="{F71A5DF6-0E4B-4F1B-870F-946A97F96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4" y="341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38" name="Rectangle 1762">
                <a:extLst>
                  <a:ext uri="{FF2B5EF4-FFF2-40B4-BE49-F238E27FC236}">
                    <a16:creationId xmlns:a16="http://schemas.microsoft.com/office/drawing/2014/main" id="{751E9DCE-800F-4D12-A839-F736BBA96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2" y="3410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x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39" name="Rectangle 1763">
                <a:extLst>
                  <a:ext uri="{FF2B5EF4-FFF2-40B4-BE49-F238E27FC236}">
                    <a16:creationId xmlns:a16="http://schemas.microsoft.com/office/drawing/2014/main" id="{AC137381-E8E1-4E1C-9C33-C08032D7E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9" y="341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,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0" name="Rectangle 1764">
                <a:extLst>
                  <a:ext uri="{FF2B5EF4-FFF2-40B4-BE49-F238E27FC236}">
                    <a16:creationId xmlns:a16="http://schemas.microsoft.com/office/drawing/2014/main" id="{03BE049B-B84D-499D-A6F7-ECDD349DB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8" y="341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1" name="Rectangle 1765">
                <a:extLst>
                  <a:ext uri="{FF2B5EF4-FFF2-40B4-BE49-F238E27FC236}">
                    <a16:creationId xmlns:a16="http://schemas.microsoft.com/office/drawing/2014/main" id="{186BFFDF-AB4B-4430-9E6F-6A5954E56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6" y="3410"/>
                <a:ext cx="4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2" name="Rectangle 1766">
                <a:extLst>
                  <a:ext uri="{FF2B5EF4-FFF2-40B4-BE49-F238E27FC236}">
                    <a16:creationId xmlns:a16="http://schemas.microsoft.com/office/drawing/2014/main" id="{4BDA77AA-EBCB-453F-AB1F-F704D1DDC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4" y="3410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3" name="Rectangle 1767">
                <a:extLst>
                  <a:ext uri="{FF2B5EF4-FFF2-40B4-BE49-F238E27FC236}">
                    <a16:creationId xmlns:a16="http://schemas.microsoft.com/office/drawing/2014/main" id="{70E206AC-3F8B-41F9-8446-2A4A08B66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" y="3410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v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4" name="Rectangle 1768">
                <a:extLst>
                  <a:ext uri="{FF2B5EF4-FFF2-40B4-BE49-F238E27FC236}">
                    <a16:creationId xmlns:a16="http://schemas.microsoft.com/office/drawing/2014/main" id="{76876226-43A7-4999-AC93-505EB6FE9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9" y="3410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5" name="Rectangle 1769">
                <a:extLst>
                  <a:ext uri="{FF2B5EF4-FFF2-40B4-BE49-F238E27FC236}">
                    <a16:creationId xmlns:a16="http://schemas.microsoft.com/office/drawing/2014/main" id="{C19BCB44-CFE3-4A34-A6B8-5A3BE7288A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4" y="341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6" name="Rectangle 1770">
                <a:extLst>
                  <a:ext uri="{FF2B5EF4-FFF2-40B4-BE49-F238E27FC236}">
                    <a16:creationId xmlns:a16="http://schemas.microsoft.com/office/drawing/2014/main" id="{FE2D0ADC-C6EE-49BC-B9C2-F97CD8537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341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7" name="Rectangle 1771">
                <a:extLst>
                  <a:ext uri="{FF2B5EF4-FFF2-40B4-BE49-F238E27FC236}">
                    <a16:creationId xmlns:a16="http://schemas.microsoft.com/office/drawing/2014/main" id="{918D4E75-6707-47AB-B931-5309D07AE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2" y="341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8" name="Rectangle 1772">
                <a:extLst>
                  <a:ext uri="{FF2B5EF4-FFF2-40B4-BE49-F238E27FC236}">
                    <a16:creationId xmlns:a16="http://schemas.microsoft.com/office/drawing/2014/main" id="{F8EE819A-C96B-4326-BCFB-DAB857454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" y="3410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9" name="Rectangle 1773">
                <a:extLst>
                  <a:ext uri="{FF2B5EF4-FFF2-40B4-BE49-F238E27FC236}">
                    <a16:creationId xmlns:a16="http://schemas.microsoft.com/office/drawing/2014/main" id="{76F34352-B118-4832-9978-C161D7415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5" y="341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0" name="Rectangle 1774">
                <a:extLst>
                  <a:ext uri="{FF2B5EF4-FFF2-40B4-BE49-F238E27FC236}">
                    <a16:creationId xmlns:a16="http://schemas.microsoft.com/office/drawing/2014/main" id="{95C5B2F2-B894-4402-A0C7-22CC6DE21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4" y="341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1" name="Rectangle 1775">
                <a:extLst>
                  <a:ext uri="{FF2B5EF4-FFF2-40B4-BE49-F238E27FC236}">
                    <a16:creationId xmlns:a16="http://schemas.microsoft.com/office/drawing/2014/main" id="{7FD266BD-9FDE-4EFF-BD9D-9CE0D6CF8A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" y="341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2" name="Rectangle 1776">
                <a:extLst>
                  <a:ext uri="{FF2B5EF4-FFF2-40B4-BE49-F238E27FC236}">
                    <a16:creationId xmlns:a16="http://schemas.microsoft.com/office/drawing/2014/main" id="{0633F561-2D2B-4752-8715-5BBA0726C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" y="3410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3" name="Rectangle 1777">
                <a:extLst>
                  <a:ext uri="{FF2B5EF4-FFF2-40B4-BE49-F238E27FC236}">
                    <a16:creationId xmlns:a16="http://schemas.microsoft.com/office/drawing/2014/main" id="{E88BE832-BEE7-41A8-ACBE-8C7D8ED670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6" y="341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4" name="Rectangle 1778">
                <a:extLst>
                  <a:ext uri="{FF2B5EF4-FFF2-40B4-BE49-F238E27FC236}">
                    <a16:creationId xmlns:a16="http://schemas.microsoft.com/office/drawing/2014/main" id="{67233A23-5A6E-4266-97EA-458863958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6" y="3410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5" name="Rectangle 1779">
                <a:extLst>
                  <a:ext uri="{FF2B5EF4-FFF2-40B4-BE49-F238E27FC236}">
                    <a16:creationId xmlns:a16="http://schemas.microsoft.com/office/drawing/2014/main" id="{10B42C69-D726-4D75-8900-9BF1EAC58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1" y="341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6" name="Rectangle 1780">
                <a:extLst>
                  <a:ext uri="{FF2B5EF4-FFF2-40B4-BE49-F238E27FC236}">
                    <a16:creationId xmlns:a16="http://schemas.microsoft.com/office/drawing/2014/main" id="{5626B4DA-60B0-4972-B056-3215343EA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0" y="341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7" name="Rectangle 1781">
                <a:extLst>
                  <a:ext uri="{FF2B5EF4-FFF2-40B4-BE49-F238E27FC236}">
                    <a16:creationId xmlns:a16="http://schemas.microsoft.com/office/drawing/2014/main" id="{A3941845-E7DD-4139-9378-893207303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7" y="341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8" name="Rectangle 1782">
                <a:extLst>
                  <a:ext uri="{FF2B5EF4-FFF2-40B4-BE49-F238E27FC236}">
                    <a16:creationId xmlns:a16="http://schemas.microsoft.com/office/drawing/2014/main" id="{D6111D2E-BEC0-484A-8CF3-620733751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4" y="3410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x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9" name="Rectangle 1783">
                <a:extLst>
                  <a:ext uri="{FF2B5EF4-FFF2-40B4-BE49-F238E27FC236}">
                    <a16:creationId xmlns:a16="http://schemas.microsoft.com/office/drawing/2014/main" id="{B049235C-5034-44AF-94A5-E7CF18B59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2" y="341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60" name="Rectangle 1784">
                <a:extLst>
                  <a:ext uri="{FF2B5EF4-FFF2-40B4-BE49-F238E27FC236}">
                    <a16:creationId xmlns:a16="http://schemas.microsoft.com/office/drawing/2014/main" id="{607A2812-F20D-4A26-B3DA-F6D8B61DDC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0" y="341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61" name="Rectangle 1785">
                <a:extLst>
                  <a:ext uri="{FF2B5EF4-FFF2-40B4-BE49-F238E27FC236}">
                    <a16:creationId xmlns:a16="http://schemas.microsoft.com/office/drawing/2014/main" id="{3312843B-3CF0-46FD-9391-C61791190D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0" y="3410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62" name="Rectangle 1786">
                <a:extLst>
                  <a:ext uri="{FF2B5EF4-FFF2-40B4-BE49-F238E27FC236}">
                    <a16:creationId xmlns:a16="http://schemas.microsoft.com/office/drawing/2014/main" id="{FB78480F-1754-478B-8780-D04F862244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5" y="3410"/>
                <a:ext cx="2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63" name="Rectangle 1787">
                <a:extLst>
                  <a:ext uri="{FF2B5EF4-FFF2-40B4-BE49-F238E27FC236}">
                    <a16:creationId xmlns:a16="http://schemas.microsoft.com/office/drawing/2014/main" id="{95A9F3B2-2F14-4FAE-BC37-186383C4F0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7" y="341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64" name="Rectangle 1788">
                <a:extLst>
                  <a:ext uri="{FF2B5EF4-FFF2-40B4-BE49-F238E27FC236}">
                    <a16:creationId xmlns:a16="http://schemas.microsoft.com/office/drawing/2014/main" id="{8957B57E-8DF7-4277-8C79-5BD44572F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7" y="341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65" name="Rectangle 1789">
                <a:extLst>
                  <a:ext uri="{FF2B5EF4-FFF2-40B4-BE49-F238E27FC236}">
                    <a16:creationId xmlns:a16="http://schemas.microsoft.com/office/drawing/2014/main" id="{ADFCCDD7-614C-41B1-AB05-7307322D3F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5" y="3410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66" name="Rectangle 1790">
                <a:extLst>
                  <a:ext uri="{FF2B5EF4-FFF2-40B4-BE49-F238E27FC236}">
                    <a16:creationId xmlns:a16="http://schemas.microsoft.com/office/drawing/2014/main" id="{96F3EB9B-2B55-40F8-8CEC-F60060AA2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1" y="341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67" name="Rectangle 1791">
                <a:extLst>
                  <a:ext uri="{FF2B5EF4-FFF2-40B4-BE49-F238E27FC236}">
                    <a16:creationId xmlns:a16="http://schemas.microsoft.com/office/drawing/2014/main" id="{D1C4DCBE-78AB-4793-9E61-A80C750F4C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8" y="341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68" name="Rectangle 1792">
                <a:extLst>
                  <a:ext uri="{FF2B5EF4-FFF2-40B4-BE49-F238E27FC236}">
                    <a16:creationId xmlns:a16="http://schemas.microsoft.com/office/drawing/2014/main" id="{E9F7044D-0BAC-44E3-A5F9-83BF2BAA83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6" y="341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69" name="Rectangle 1793">
                <a:extLst>
                  <a:ext uri="{FF2B5EF4-FFF2-40B4-BE49-F238E27FC236}">
                    <a16:creationId xmlns:a16="http://schemas.microsoft.com/office/drawing/2014/main" id="{8ADC59CC-D104-41DD-BCC1-CA488E3AB8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3410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70" name="Rectangle 1794">
                <a:extLst>
                  <a:ext uri="{FF2B5EF4-FFF2-40B4-BE49-F238E27FC236}">
                    <a16:creationId xmlns:a16="http://schemas.microsoft.com/office/drawing/2014/main" id="{62CE2233-CAD1-49D2-878C-DEBDADAA5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6" y="341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71" name="Rectangle 1795">
                <a:extLst>
                  <a:ext uri="{FF2B5EF4-FFF2-40B4-BE49-F238E27FC236}">
                    <a16:creationId xmlns:a16="http://schemas.microsoft.com/office/drawing/2014/main" id="{54B7D289-1689-4D24-89A8-96DD9C711B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5" y="341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72" name="Rectangle 1796">
                <a:extLst>
                  <a:ext uri="{FF2B5EF4-FFF2-40B4-BE49-F238E27FC236}">
                    <a16:creationId xmlns:a16="http://schemas.microsoft.com/office/drawing/2014/main" id="{52A2361A-019E-48D0-BABD-85B704F69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3" y="341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73" name="Rectangle 1797">
                <a:extLst>
                  <a:ext uri="{FF2B5EF4-FFF2-40B4-BE49-F238E27FC236}">
                    <a16:creationId xmlns:a16="http://schemas.microsoft.com/office/drawing/2014/main" id="{114616E4-A6F5-479F-AF62-96467C047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410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74" name="Rectangle 1798">
                <a:extLst>
                  <a:ext uri="{FF2B5EF4-FFF2-40B4-BE49-F238E27FC236}">
                    <a16:creationId xmlns:a16="http://schemas.microsoft.com/office/drawing/2014/main" id="{077959CA-41E9-4666-B61B-AD47C3036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0" y="341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75" name="Rectangle 1799">
                <a:extLst>
                  <a:ext uri="{FF2B5EF4-FFF2-40B4-BE49-F238E27FC236}">
                    <a16:creationId xmlns:a16="http://schemas.microsoft.com/office/drawing/2014/main" id="{D37DA9FD-B2F9-414C-93BE-2CBA2FC72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341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76" name="Rectangle 1800">
                <a:extLst>
                  <a:ext uri="{FF2B5EF4-FFF2-40B4-BE49-F238E27FC236}">
                    <a16:creationId xmlns:a16="http://schemas.microsoft.com/office/drawing/2014/main" id="{96B6BCE0-9048-4876-A1A6-F733A4970A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341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77" name="Rectangle 1801">
                <a:extLst>
                  <a:ext uri="{FF2B5EF4-FFF2-40B4-BE49-F238E27FC236}">
                    <a16:creationId xmlns:a16="http://schemas.microsoft.com/office/drawing/2014/main" id="{4A617C24-3914-4316-B8CE-7407C9FA4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341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78" name="Rectangle 1802">
                <a:extLst>
                  <a:ext uri="{FF2B5EF4-FFF2-40B4-BE49-F238E27FC236}">
                    <a16:creationId xmlns:a16="http://schemas.microsoft.com/office/drawing/2014/main" id="{7F2537A6-232C-4814-ACFC-F929739D1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9" y="341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79" name="Rectangle 1803">
                <a:extLst>
                  <a:ext uri="{FF2B5EF4-FFF2-40B4-BE49-F238E27FC236}">
                    <a16:creationId xmlns:a16="http://schemas.microsoft.com/office/drawing/2014/main" id="{2DA0B565-1B5F-4BFB-BFAE-37616B41DD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" y="341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0" name="Rectangle 1804">
                <a:extLst>
                  <a:ext uri="{FF2B5EF4-FFF2-40B4-BE49-F238E27FC236}">
                    <a16:creationId xmlns:a16="http://schemas.microsoft.com/office/drawing/2014/main" id="{06EFEC18-C87A-4315-9AAF-447E418E0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4" y="341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1" name="Rectangle 1805">
                <a:extLst>
                  <a:ext uri="{FF2B5EF4-FFF2-40B4-BE49-F238E27FC236}">
                    <a16:creationId xmlns:a16="http://schemas.microsoft.com/office/drawing/2014/main" id="{8A3785E7-37F4-4692-8C34-CBA9F672C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2" y="341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2" name="Rectangle 1806">
                <a:extLst>
                  <a:ext uri="{FF2B5EF4-FFF2-40B4-BE49-F238E27FC236}">
                    <a16:creationId xmlns:a16="http://schemas.microsoft.com/office/drawing/2014/main" id="{5E6D79D8-27F8-45EF-8469-1910C0227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9" y="3410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3" name="Rectangle 1807">
                <a:extLst>
                  <a:ext uri="{FF2B5EF4-FFF2-40B4-BE49-F238E27FC236}">
                    <a16:creationId xmlns:a16="http://schemas.microsoft.com/office/drawing/2014/main" id="{63CAC3A6-703A-4E7E-8932-CF3E546789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" y="3410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4" name="Rectangle 1808">
                <a:extLst>
                  <a:ext uri="{FF2B5EF4-FFF2-40B4-BE49-F238E27FC236}">
                    <a16:creationId xmlns:a16="http://schemas.microsoft.com/office/drawing/2014/main" id="{CE4AD2CC-81BD-4870-98A7-F0BBEFA913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" y="3449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5" name="Rectangle 1809">
                <a:extLst>
                  <a:ext uri="{FF2B5EF4-FFF2-40B4-BE49-F238E27FC236}">
                    <a16:creationId xmlns:a16="http://schemas.microsoft.com/office/drawing/2014/main" id="{47CF8CAF-A33B-4C54-8A2F-0C7D8F9344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" y="344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6" name="Rectangle 1810">
                <a:extLst>
                  <a:ext uri="{FF2B5EF4-FFF2-40B4-BE49-F238E27FC236}">
                    <a16:creationId xmlns:a16="http://schemas.microsoft.com/office/drawing/2014/main" id="{394D69E2-0927-4A6A-97DD-992D0C288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6" y="3449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7" name="Rectangle 1811">
                <a:extLst>
                  <a:ext uri="{FF2B5EF4-FFF2-40B4-BE49-F238E27FC236}">
                    <a16:creationId xmlns:a16="http://schemas.microsoft.com/office/drawing/2014/main" id="{5FE1FC73-158D-4897-8B1C-93AC4F47D6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344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8" name="Rectangle 1812">
                <a:extLst>
                  <a:ext uri="{FF2B5EF4-FFF2-40B4-BE49-F238E27FC236}">
                    <a16:creationId xmlns:a16="http://schemas.microsoft.com/office/drawing/2014/main" id="{71E7F082-01A4-465C-9CEC-7D8AFF4790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7" y="344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9" name="Group 2014">
              <a:extLst>
                <a:ext uri="{FF2B5EF4-FFF2-40B4-BE49-F238E27FC236}">
                  <a16:creationId xmlns:a16="http://schemas.microsoft.com/office/drawing/2014/main" id="{9AC99FC1-B0D5-4D31-941F-D3C6882E27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1" y="3449"/>
              <a:ext cx="1241" cy="177"/>
              <a:chOff x="1151" y="3449"/>
              <a:chExt cx="1241" cy="177"/>
            </a:xfrm>
            <a:grpFill/>
          </p:grpSpPr>
          <p:sp>
            <p:nvSpPr>
              <p:cNvPr id="589" name="Rectangle 1814">
                <a:extLst>
                  <a:ext uri="{FF2B5EF4-FFF2-40B4-BE49-F238E27FC236}">
                    <a16:creationId xmlns:a16="http://schemas.microsoft.com/office/drawing/2014/main" id="{216CB366-7A06-4FB9-A4E1-7E886B15B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" y="344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0" name="Rectangle 1815">
                <a:extLst>
                  <a:ext uri="{FF2B5EF4-FFF2-40B4-BE49-F238E27FC236}">
                    <a16:creationId xmlns:a16="http://schemas.microsoft.com/office/drawing/2014/main" id="{3EFAE9F7-2067-4209-B157-E695D5C78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2" y="344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1" name="Rectangle 1816">
                <a:extLst>
                  <a:ext uri="{FF2B5EF4-FFF2-40B4-BE49-F238E27FC236}">
                    <a16:creationId xmlns:a16="http://schemas.microsoft.com/office/drawing/2014/main" id="{7AD9E5C3-5D8E-480E-9B49-6DFB06DACB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1" y="344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2" name="Rectangle 1817">
                <a:extLst>
                  <a:ext uri="{FF2B5EF4-FFF2-40B4-BE49-F238E27FC236}">
                    <a16:creationId xmlns:a16="http://schemas.microsoft.com/office/drawing/2014/main" id="{13654866-ADF4-4CE1-BC8A-9D5472749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0" y="344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3" name="Rectangle 1818">
                <a:extLst>
                  <a:ext uri="{FF2B5EF4-FFF2-40B4-BE49-F238E27FC236}">
                    <a16:creationId xmlns:a16="http://schemas.microsoft.com/office/drawing/2014/main" id="{322CB5C4-85A6-4DF4-893E-2D9DBA71C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3449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4" name="Rectangle 1819">
                <a:extLst>
                  <a:ext uri="{FF2B5EF4-FFF2-40B4-BE49-F238E27FC236}">
                    <a16:creationId xmlns:a16="http://schemas.microsoft.com/office/drawing/2014/main" id="{3A073A5C-8534-4CA8-AF70-47DC923198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3" y="344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5" name="Rectangle 1820">
                <a:extLst>
                  <a:ext uri="{FF2B5EF4-FFF2-40B4-BE49-F238E27FC236}">
                    <a16:creationId xmlns:a16="http://schemas.microsoft.com/office/drawing/2014/main" id="{D31E17A9-8C18-47C0-9BF0-C3EF3DCEC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1" y="344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6" name="Rectangle 1821">
                <a:extLst>
                  <a:ext uri="{FF2B5EF4-FFF2-40B4-BE49-F238E27FC236}">
                    <a16:creationId xmlns:a16="http://schemas.microsoft.com/office/drawing/2014/main" id="{E8AB9682-8B40-4122-B030-9289016C3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9" y="3450"/>
                <a:ext cx="22" cy="3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7" name="Rectangle 1822">
                <a:extLst>
                  <a:ext uri="{FF2B5EF4-FFF2-40B4-BE49-F238E27FC236}">
                    <a16:creationId xmlns:a16="http://schemas.microsoft.com/office/drawing/2014/main" id="{55B90B7C-8035-4196-901A-BD670CBE8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0" y="3450"/>
                <a:ext cx="22" cy="3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8" name="Rectangle 1823">
                <a:extLst>
                  <a:ext uri="{FF2B5EF4-FFF2-40B4-BE49-F238E27FC236}">
                    <a16:creationId xmlns:a16="http://schemas.microsoft.com/office/drawing/2014/main" id="{E347F6DB-E8E5-410D-A1B1-B5074EEDB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2" y="344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9" name="Rectangle 1824">
                <a:extLst>
                  <a:ext uri="{FF2B5EF4-FFF2-40B4-BE49-F238E27FC236}">
                    <a16:creationId xmlns:a16="http://schemas.microsoft.com/office/drawing/2014/main" id="{D25FD95F-B0F6-416D-82F2-1BFD16E42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" y="3449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00" name="Rectangle 1825">
                <a:extLst>
                  <a:ext uri="{FF2B5EF4-FFF2-40B4-BE49-F238E27FC236}">
                    <a16:creationId xmlns:a16="http://schemas.microsoft.com/office/drawing/2014/main" id="{C8C9121F-CDA7-4716-A34C-4DD28DFD2D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5" y="3449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01" name="Rectangle 1826">
                <a:extLst>
                  <a:ext uri="{FF2B5EF4-FFF2-40B4-BE49-F238E27FC236}">
                    <a16:creationId xmlns:a16="http://schemas.microsoft.com/office/drawing/2014/main" id="{8A0D4BE1-9E4C-4821-B2D7-746D965D4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1" y="3449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02" name="Rectangle 1827">
                <a:extLst>
                  <a:ext uri="{FF2B5EF4-FFF2-40B4-BE49-F238E27FC236}">
                    <a16:creationId xmlns:a16="http://schemas.microsoft.com/office/drawing/2014/main" id="{D05380A9-1B1B-4F16-A579-4964C6621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5" y="344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03" name="Rectangle 1828">
                <a:extLst>
                  <a:ext uri="{FF2B5EF4-FFF2-40B4-BE49-F238E27FC236}">
                    <a16:creationId xmlns:a16="http://schemas.microsoft.com/office/drawing/2014/main" id="{F636820C-5F42-4513-B274-DCFBF4C8B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2" y="344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,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04" name="Rectangle 1829">
                <a:extLst>
                  <a:ext uri="{FF2B5EF4-FFF2-40B4-BE49-F238E27FC236}">
                    <a16:creationId xmlns:a16="http://schemas.microsoft.com/office/drawing/2014/main" id="{9BD65CC4-E007-4485-A3FE-63010DC85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1" y="344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05" name="Rectangle 1830">
                <a:extLst>
                  <a:ext uri="{FF2B5EF4-FFF2-40B4-BE49-F238E27FC236}">
                    <a16:creationId xmlns:a16="http://schemas.microsoft.com/office/drawing/2014/main" id="{FD1D18DE-4C02-48DF-B01E-965759DAC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" y="3449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06" name="Rectangle 1831">
                <a:extLst>
                  <a:ext uri="{FF2B5EF4-FFF2-40B4-BE49-F238E27FC236}">
                    <a16:creationId xmlns:a16="http://schemas.microsoft.com/office/drawing/2014/main" id="{7FC0579A-45B6-4840-87E2-A9385E678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1" y="3449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07" name="Rectangle 1832">
                <a:extLst>
                  <a:ext uri="{FF2B5EF4-FFF2-40B4-BE49-F238E27FC236}">
                    <a16:creationId xmlns:a16="http://schemas.microsoft.com/office/drawing/2014/main" id="{1189103C-A35D-43E9-B0B2-B5FE55C45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3449"/>
                <a:ext cx="4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08" name="Rectangle 1833">
                <a:extLst>
                  <a:ext uri="{FF2B5EF4-FFF2-40B4-BE49-F238E27FC236}">
                    <a16:creationId xmlns:a16="http://schemas.microsoft.com/office/drawing/2014/main" id="{D3FB3CE1-901E-448E-897C-F6CA3E7EA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3" y="3449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09" name="Rectangle 1834">
                <a:extLst>
                  <a:ext uri="{FF2B5EF4-FFF2-40B4-BE49-F238E27FC236}">
                    <a16:creationId xmlns:a16="http://schemas.microsoft.com/office/drawing/2014/main" id="{4C631AA9-B458-4E40-9C04-C4A87DC58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" y="3449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v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0" name="Rectangle 1835">
                <a:extLst>
                  <a:ext uri="{FF2B5EF4-FFF2-40B4-BE49-F238E27FC236}">
                    <a16:creationId xmlns:a16="http://schemas.microsoft.com/office/drawing/2014/main" id="{3C7B51C5-7470-4050-9783-622E9A447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8" y="3449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1" name="Rectangle 1836">
                <a:extLst>
                  <a:ext uri="{FF2B5EF4-FFF2-40B4-BE49-F238E27FC236}">
                    <a16:creationId xmlns:a16="http://schemas.microsoft.com/office/drawing/2014/main" id="{545714BC-6797-4D06-8D6F-0DEA83AD9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3" y="344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2" name="Rectangle 1837">
                <a:extLst>
                  <a:ext uri="{FF2B5EF4-FFF2-40B4-BE49-F238E27FC236}">
                    <a16:creationId xmlns:a16="http://schemas.microsoft.com/office/drawing/2014/main" id="{AEF87924-55AD-422A-857C-ED12221F4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344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3" name="Rectangle 1838">
                <a:extLst>
                  <a:ext uri="{FF2B5EF4-FFF2-40B4-BE49-F238E27FC236}">
                    <a16:creationId xmlns:a16="http://schemas.microsoft.com/office/drawing/2014/main" id="{DCE5BAC6-BFE6-4227-975E-05A9194B5B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9" y="344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4" name="Rectangle 1839">
                <a:extLst>
                  <a:ext uri="{FF2B5EF4-FFF2-40B4-BE49-F238E27FC236}">
                    <a16:creationId xmlns:a16="http://schemas.microsoft.com/office/drawing/2014/main" id="{4E755CEE-F61E-414F-A16B-E774EC31E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" y="344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5" name="Rectangle 1840">
                <a:extLst>
                  <a:ext uri="{FF2B5EF4-FFF2-40B4-BE49-F238E27FC236}">
                    <a16:creationId xmlns:a16="http://schemas.microsoft.com/office/drawing/2014/main" id="{F9F18952-CD1C-4EA5-925E-D3AD65F923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4" y="344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6" name="Rectangle 1841">
                <a:extLst>
                  <a:ext uri="{FF2B5EF4-FFF2-40B4-BE49-F238E27FC236}">
                    <a16:creationId xmlns:a16="http://schemas.microsoft.com/office/drawing/2014/main" id="{7173F080-824D-407D-B81C-920CB72824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4" y="344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,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7" name="Rectangle 1842">
                <a:extLst>
                  <a:ext uri="{FF2B5EF4-FFF2-40B4-BE49-F238E27FC236}">
                    <a16:creationId xmlns:a16="http://schemas.microsoft.com/office/drawing/2014/main" id="{DA628744-C827-4A1C-A21F-1444CC316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344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8" name="Rectangle 1843">
                <a:extLst>
                  <a:ext uri="{FF2B5EF4-FFF2-40B4-BE49-F238E27FC236}">
                    <a16:creationId xmlns:a16="http://schemas.microsoft.com/office/drawing/2014/main" id="{502C309A-FF79-4778-B693-967F8E943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1" y="3449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9" name="Rectangle 1844">
                <a:extLst>
                  <a:ext uri="{FF2B5EF4-FFF2-40B4-BE49-F238E27FC236}">
                    <a16:creationId xmlns:a16="http://schemas.microsoft.com/office/drawing/2014/main" id="{D6F633F6-3D3E-4021-8BF0-21920583BB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5" y="344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0" name="Rectangle 1845">
                <a:extLst>
                  <a:ext uri="{FF2B5EF4-FFF2-40B4-BE49-F238E27FC236}">
                    <a16:creationId xmlns:a16="http://schemas.microsoft.com/office/drawing/2014/main" id="{681FB100-FCE9-4120-A293-D52E42590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" y="344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1" name="Rectangle 1846">
                <a:extLst>
                  <a:ext uri="{FF2B5EF4-FFF2-40B4-BE49-F238E27FC236}">
                    <a16:creationId xmlns:a16="http://schemas.microsoft.com/office/drawing/2014/main" id="{A1707B49-C98A-46DC-9E2F-B5ADD19A17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2" y="344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2" name="Rectangle 1847">
                <a:extLst>
                  <a:ext uri="{FF2B5EF4-FFF2-40B4-BE49-F238E27FC236}">
                    <a16:creationId xmlns:a16="http://schemas.microsoft.com/office/drawing/2014/main" id="{7ED105B6-CCA7-4E9B-AFFE-F967524A1A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9" y="344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3" name="Rectangle 1848">
                <a:extLst>
                  <a:ext uri="{FF2B5EF4-FFF2-40B4-BE49-F238E27FC236}">
                    <a16:creationId xmlns:a16="http://schemas.microsoft.com/office/drawing/2014/main" id="{C7B1E188-B496-463A-8D6F-309EBF6886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8" y="344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4" name="Rectangle 1849">
                <a:extLst>
                  <a:ext uri="{FF2B5EF4-FFF2-40B4-BE49-F238E27FC236}">
                    <a16:creationId xmlns:a16="http://schemas.microsoft.com/office/drawing/2014/main" id="{C8A7DECE-1D4B-4B2D-9036-D89B4CF85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5" y="3449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5" name="Rectangle 1850">
                <a:extLst>
                  <a:ext uri="{FF2B5EF4-FFF2-40B4-BE49-F238E27FC236}">
                    <a16:creationId xmlns:a16="http://schemas.microsoft.com/office/drawing/2014/main" id="{5778E7C2-819E-42EF-9452-E11195677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7" y="344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6" name="Rectangle 1851">
                <a:extLst>
                  <a:ext uri="{FF2B5EF4-FFF2-40B4-BE49-F238E27FC236}">
                    <a16:creationId xmlns:a16="http://schemas.microsoft.com/office/drawing/2014/main" id="{D16514E0-5822-41B7-9304-CCCF27366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6" y="3449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7" name="Rectangle 1852">
                <a:extLst>
                  <a:ext uri="{FF2B5EF4-FFF2-40B4-BE49-F238E27FC236}">
                    <a16:creationId xmlns:a16="http://schemas.microsoft.com/office/drawing/2014/main" id="{EEC9F290-9B34-49F8-B7B0-72B6AB09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2" y="3449"/>
                <a:ext cx="2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8" name="Rectangle 1853">
                <a:extLst>
                  <a:ext uri="{FF2B5EF4-FFF2-40B4-BE49-F238E27FC236}">
                    <a16:creationId xmlns:a16="http://schemas.microsoft.com/office/drawing/2014/main" id="{52BDC41B-FB99-420B-B688-029378418A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3" y="344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9" name="Rectangle 1854">
                <a:extLst>
                  <a:ext uri="{FF2B5EF4-FFF2-40B4-BE49-F238E27FC236}">
                    <a16:creationId xmlns:a16="http://schemas.microsoft.com/office/drawing/2014/main" id="{E35AD6DC-CDB3-494F-A221-2565439038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3" y="3449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0" name="Rectangle 1855">
                <a:extLst>
                  <a:ext uri="{FF2B5EF4-FFF2-40B4-BE49-F238E27FC236}">
                    <a16:creationId xmlns:a16="http://schemas.microsoft.com/office/drawing/2014/main" id="{2A7678EC-D5CA-47C6-8FE5-2257394F4F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0" y="344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1" name="Rectangle 1856">
                <a:extLst>
                  <a:ext uri="{FF2B5EF4-FFF2-40B4-BE49-F238E27FC236}">
                    <a16:creationId xmlns:a16="http://schemas.microsoft.com/office/drawing/2014/main" id="{14895402-52D8-4B2F-8095-750E7C1FDB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9" y="344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2" name="Rectangle 1857">
                <a:extLst>
                  <a:ext uri="{FF2B5EF4-FFF2-40B4-BE49-F238E27FC236}">
                    <a16:creationId xmlns:a16="http://schemas.microsoft.com/office/drawing/2014/main" id="{95D561AF-9FFD-4EDC-97F1-9B0E0753A0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9" y="344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3" name="Rectangle 1858">
                <a:extLst>
                  <a:ext uri="{FF2B5EF4-FFF2-40B4-BE49-F238E27FC236}">
                    <a16:creationId xmlns:a16="http://schemas.microsoft.com/office/drawing/2014/main" id="{9AFC43CE-8D88-43FD-906B-CF59B4CBC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6" y="3449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4" name="Rectangle 1859">
                <a:extLst>
                  <a:ext uri="{FF2B5EF4-FFF2-40B4-BE49-F238E27FC236}">
                    <a16:creationId xmlns:a16="http://schemas.microsoft.com/office/drawing/2014/main" id="{EF145046-EDFF-4239-9D1A-2055F26A9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2" y="344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5" name="Rectangle 1860">
                <a:extLst>
                  <a:ext uri="{FF2B5EF4-FFF2-40B4-BE49-F238E27FC236}">
                    <a16:creationId xmlns:a16="http://schemas.microsoft.com/office/drawing/2014/main" id="{D10C504F-7B29-4D70-9316-7CF37D6EF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9" y="344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6" name="Rectangle 1861">
                <a:extLst>
                  <a:ext uri="{FF2B5EF4-FFF2-40B4-BE49-F238E27FC236}">
                    <a16:creationId xmlns:a16="http://schemas.microsoft.com/office/drawing/2014/main" id="{B3DB25A0-5120-4B0E-81D3-2A8DC3C3D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8" y="3449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7" name="Rectangle 1862">
                <a:extLst>
                  <a:ext uri="{FF2B5EF4-FFF2-40B4-BE49-F238E27FC236}">
                    <a16:creationId xmlns:a16="http://schemas.microsoft.com/office/drawing/2014/main" id="{FBDE4601-519F-42FE-850B-50F0944EC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9" y="3449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8" name="Rectangle 1863">
                <a:extLst>
                  <a:ext uri="{FF2B5EF4-FFF2-40B4-BE49-F238E27FC236}">
                    <a16:creationId xmlns:a16="http://schemas.microsoft.com/office/drawing/2014/main" id="{5E659DF6-934E-46CB-B508-11A38F67B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4" y="3449"/>
                <a:ext cx="4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9" name="Rectangle 1864">
                <a:extLst>
                  <a:ext uri="{FF2B5EF4-FFF2-40B4-BE49-F238E27FC236}">
                    <a16:creationId xmlns:a16="http://schemas.microsoft.com/office/drawing/2014/main" id="{F87BADA6-ADBB-43B2-99DC-91ADFE697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" y="3449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40" name="Rectangle 1865">
                <a:extLst>
                  <a:ext uri="{FF2B5EF4-FFF2-40B4-BE49-F238E27FC236}">
                    <a16:creationId xmlns:a16="http://schemas.microsoft.com/office/drawing/2014/main" id="{4182F938-FCED-4EBA-B68B-26FCF6A8D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9" y="3449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v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41" name="Rectangle 1866">
                <a:extLst>
                  <a:ext uri="{FF2B5EF4-FFF2-40B4-BE49-F238E27FC236}">
                    <a16:creationId xmlns:a16="http://schemas.microsoft.com/office/drawing/2014/main" id="{4C7FF1A0-983C-4E18-A0B4-C084C20A8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3449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42" name="Rectangle 1867">
                <a:extLst>
                  <a:ext uri="{FF2B5EF4-FFF2-40B4-BE49-F238E27FC236}">
                    <a16:creationId xmlns:a16="http://schemas.microsoft.com/office/drawing/2014/main" id="{46984A62-475A-407B-B187-58A672B0E1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1" y="344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43" name="Rectangle 1868">
                <a:extLst>
                  <a:ext uri="{FF2B5EF4-FFF2-40B4-BE49-F238E27FC236}">
                    <a16:creationId xmlns:a16="http://schemas.microsoft.com/office/drawing/2014/main" id="{FE95934E-7759-4060-BF1A-D6425F9C6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449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44" name="Rectangle 1869">
                <a:extLst>
                  <a:ext uri="{FF2B5EF4-FFF2-40B4-BE49-F238E27FC236}">
                    <a16:creationId xmlns:a16="http://schemas.microsoft.com/office/drawing/2014/main" id="{6D3A9F5F-5399-4407-B3D5-CC086DF5A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6" y="344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45" name="Rectangle 1870">
                <a:extLst>
                  <a:ext uri="{FF2B5EF4-FFF2-40B4-BE49-F238E27FC236}">
                    <a16:creationId xmlns:a16="http://schemas.microsoft.com/office/drawing/2014/main" id="{EE32C89C-6131-40C4-A9A0-411A59526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5" y="344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46" name="Rectangle 1871">
                <a:extLst>
                  <a:ext uri="{FF2B5EF4-FFF2-40B4-BE49-F238E27FC236}">
                    <a16:creationId xmlns:a16="http://schemas.microsoft.com/office/drawing/2014/main" id="{1AD71B1E-C26F-43CA-ADB1-3907F0AAB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5" y="344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47" name="Rectangle 1872">
                <a:extLst>
                  <a:ext uri="{FF2B5EF4-FFF2-40B4-BE49-F238E27FC236}">
                    <a16:creationId xmlns:a16="http://schemas.microsoft.com/office/drawing/2014/main" id="{6F6AA6E3-648A-4650-99F3-074D08E2D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3" y="3449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48" name="Rectangle 1873">
                <a:extLst>
                  <a:ext uri="{FF2B5EF4-FFF2-40B4-BE49-F238E27FC236}">
                    <a16:creationId xmlns:a16="http://schemas.microsoft.com/office/drawing/2014/main" id="{5FD251A7-8900-4C80-BCD3-A05E96631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7" y="3449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49" name="Rectangle 1874">
                <a:extLst>
                  <a:ext uri="{FF2B5EF4-FFF2-40B4-BE49-F238E27FC236}">
                    <a16:creationId xmlns:a16="http://schemas.microsoft.com/office/drawing/2014/main" id="{F807BD26-F5DA-41F8-A876-5AEA12A2D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5" y="344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50" name="Rectangle 1875">
                <a:extLst>
                  <a:ext uri="{FF2B5EF4-FFF2-40B4-BE49-F238E27FC236}">
                    <a16:creationId xmlns:a16="http://schemas.microsoft.com/office/drawing/2014/main" id="{04628FF5-5B8F-432B-97B3-8A367E55E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4" y="344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51" name="Rectangle 1876">
                <a:extLst>
                  <a:ext uri="{FF2B5EF4-FFF2-40B4-BE49-F238E27FC236}">
                    <a16:creationId xmlns:a16="http://schemas.microsoft.com/office/drawing/2014/main" id="{8892BB58-84D1-4105-9856-41589EC3B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344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52" name="Rectangle 1877">
                <a:extLst>
                  <a:ext uri="{FF2B5EF4-FFF2-40B4-BE49-F238E27FC236}">
                    <a16:creationId xmlns:a16="http://schemas.microsoft.com/office/drawing/2014/main" id="{1DCD983C-3E69-4312-A3E4-88CA87E3F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1" y="344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53" name="Rectangle 1878">
                <a:extLst>
                  <a:ext uri="{FF2B5EF4-FFF2-40B4-BE49-F238E27FC236}">
                    <a16:creationId xmlns:a16="http://schemas.microsoft.com/office/drawing/2014/main" id="{FAFDFC4C-3949-4250-914A-AB9FBD162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1" y="3449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54" name="Rectangle 1879">
                <a:extLst>
                  <a:ext uri="{FF2B5EF4-FFF2-40B4-BE49-F238E27FC236}">
                    <a16:creationId xmlns:a16="http://schemas.microsoft.com/office/drawing/2014/main" id="{71DE2F70-5F79-416D-822D-18F3689AA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8" y="344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55" name="Rectangle 1880">
                <a:extLst>
                  <a:ext uri="{FF2B5EF4-FFF2-40B4-BE49-F238E27FC236}">
                    <a16:creationId xmlns:a16="http://schemas.microsoft.com/office/drawing/2014/main" id="{404ADB7D-8CD4-4FAE-B1BF-C36B201BF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5" y="344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56" name="Rectangle 1881">
                <a:extLst>
                  <a:ext uri="{FF2B5EF4-FFF2-40B4-BE49-F238E27FC236}">
                    <a16:creationId xmlns:a16="http://schemas.microsoft.com/office/drawing/2014/main" id="{60A38F83-C2A6-45E6-8F44-13B12FE4F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344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57" name="Rectangle 1882">
                <a:extLst>
                  <a:ext uri="{FF2B5EF4-FFF2-40B4-BE49-F238E27FC236}">
                    <a16:creationId xmlns:a16="http://schemas.microsoft.com/office/drawing/2014/main" id="{B5091481-636B-4542-AEC5-68E8EF077B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344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58" name="Rectangle 1883">
                <a:extLst>
                  <a:ext uri="{FF2B5EF4-FFF2-40B4-BE49-F238E27FC236}">
                    <a16:creationId xmlns:a16="http://schemas.microsoft.com/office/drawing/2014/main" id="{E3D4DB08-8371-4460-A9AA-64E4F2D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9" y="344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59" name="Rectangle 1884">
                <a:extLst>
                  <a:ext uri="{FF2B5EF4-FFF2-40B4-BE49-F238E27FC236}">
                    <a16:creationId xmlns:a16="http://schemas.microsoft.com/office/drawing/2014/main" id="{E85C9F0C-114D-4DE2-80BF-D97158F49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" y="344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0" name="Rectangle 1885">
                <a:extLst>
                  <a:ext uri="{FF2B5EF4-FFF2-40B4-BE49-F238E27FC236}">
                    <a16:creationId xmlns:a16="http://schemas.microsoft.com/office/drawing/2014/main" id="{9E1DE810-7560-4AD0-8029-A2C82AB38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4" y="344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1" name="Rectangle 1886">
                <a:extLst>
                  <a:ext uri="{FF2B5EF4-FFF2-40B4-BE49-F238E27FC236}">
                    <a16:creationId xmlns:a16="http://schemas.microsoft.com/office/drawing/2014/main" id="{CB299146-20E0-42DC-914B-49FC8A869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2" y="344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2" name="Rectangle 1887">
                <a:extLst>
                  <a:ext uri="{FF2B5EF4-FFF2-40B4-BE49-F238E27FC236}">
                    <a16:creationId xmlns:a16="http://schemas.microsoft.com/office/drawing/2014/main" id="{142148B6-4246-41C4-AAA7-6A2B7DB67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9" y="344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3" name="Rectangle 1888">
                <a:extLst>
                  <a:ext uri="{FF2B5EF4-FFF2-40B4-BE49-F238E27FC236}">
                    <a16:creationId xmlns:a16="http://schemas.microsoft.com/office/drawing/2014/main" id="{40641040-60B7-4527-877A-99498FDC2D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" y="344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4" name="Rectangle 1889">
                <a:extLst>
                  <a:ext uri="{FF2B5EF4-FFF2-40B4-BE49-F238E27FC236}">
                    <a16:creationId xmlns:a16="http://schemas.microsoft.com/office/drawing/2014/main" id="{A38BC15E-A2F2-46A7-902A-56E198214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1" y="348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4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5" name="Rectangle 1890">
                <a:extLst>
                  <a:ext uri="{FF2B5EF4-FFF2-40B4-BE49-F238E27FC236}">
                    <a16:creationId xmlns:a16="http://schemas.microsoft.com/office/drawing/2014/main" id="{D3F6F147-8C4B-49E7-800C-B0CA15837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" y="348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6" name="Rectangle 1891">
                <a:extLst>
                  <a:ext uri="{FF2B5EF4-FFF2-40B4-BE49-F238E27FC236}">
                    <a16:creationId xmlns:a16="http://schemas.microsoft.com/office/drawing/2014/main" id="{5E696B51-F460-424C-9C52-853AE268E7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3489"/>
                <a:ext cx="2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7" name="Rectangle 1892">
                <a:extLst>
                  <a:ext uri="{FF2B5EF4-FFF2-40B4-BE49-F238E27FC236}">
                    <a16:creationId xmlns:a16="http://schemas.microsoft.com/office/drawing/2014/main" id="{E8974C42-C67F-4800-93B0-166D545EBF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" y="3489"/>
                <a:ext cx="40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8" name="Rectangle 1893">
                <a:extLst>
                  <a:ext uri="{FF2B5EF4-FFF2-40B4-BE49-F238E27FC236}">
                    <a16:creationId xmlns:a16="http://schemas.microsoft.com/office/drawing/2014/main" id="{3C4B6A4D-D3FD-44F5-BA9A-B3EEA843A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5" y="348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9" name="Rectangle 1894">
                <a:extLst>
                  <a:ext uri="{FF2B5EF4-FFF2-40B4-BE49-F238E27FC236}">
                    <a16:creationId xmlns:a16="http://schemas.microsoft.com/office/drawing/2014/main" id="{3B9D4B4C-D0D9-46A7-B8C2-CA3C48402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4" y="348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0" name="Rectangle 1895">
                <a:extLst>
                  <a:ext uri="{FF2B5EF4-FFF2-40B4-BE49-F238E27FC236}">
                    <a16:creationId xmlns:a16="http://schemas.microsoft.com/office/drawing/2014/main" id="{5774D29B-0010-44E3-9AF9-6C54104D0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1" y="348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1" name="Rectangle 1896">
                <a:extLst>
                  <a:ext uri="{FF2B5EF4-FFF2-40B4-BE49-F238E27FC236}">
                    <a16:creationId xmlns:a16="http://schemas.microsoft.com/office/drawing/2014/main" id="{3B43F917-AE5A-4C6F-A87B-712781C67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3489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2" name="Rectangle 1897">
                <a:extLst>
                  <a:ext uri="{FF2B5EF4-FFF2-40B4-BE49-F238E27FC236}">
                    <a16:creationId xmlns:a16="http://schemas.microsoft.com/office/drawing/2014/main" id="{C309E139-A963-4263-884C-71C5B5B29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7" y="348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3" name="Rectangle 1898">
                <a:extLst>
                  <a:ext uri="{FF2B5EF4-FFF2-40B4-BE49-F238E27FC236}">
                    <a16:creationId xmlns:a16="http://schemas.microsoft.com/office/drawing/2014/main" id="{B2DA25EA-F5C4-4249-9690-5791117010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5" y="3489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4" name="Rectangle 1899">
                <a:extLst>
                  <a:ext uri="{FF2B5EF4-FFF2-40B4-BE49-F238E27FC236}">
                    <a16:creationId xmlns:a16="http://schemas.microsoft.com/office/drawing/2014/main" id="{143447BA-F87A-469B-8F09-DE793A156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1" y="348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5" name="Rectangle 1900">
                <a:extLst>
                  <a:ext uri="{FF2B5EF4-FFF2-40B4-BE49-F238E27FC236}">
                    <a16:creationId xmlns:a16="http://schemas.microsoft.com/office/drawing/2014/main" id="{8A32267E-C305-41A6-96A6-6DAFBEA01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0" y="348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6" name="Rectangle 1901">
                <a:extLst>
                  <a:ext uri="{FF2B5EF4-FFF2-40B4-BE49-F238E27FC236}">
                    <a16:creationId xmlns:a16="http://schemas.microsoft.com/office/drawing/2014/main" id="{31F96F80-D59F-4437-9BFE-EC7038AFB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" y="348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7" name="Rectangle 1902">
                <a:extLst>
                  <a:ext uri="{FF2B5EF4-FFF2-40B4-BE49-F238E27FC236}">
                    <a16:creationId xmlns:a16="http://schemas.microsoft.com/office/drawing/2014/main" id="{5DF167ED-C945-4DB0-A23A-4C4AB06C1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7" y="348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8" name="Rectangle 1903">
                <a:extLst>
                  <a:ext uri="{FF2B5EF4-FFF2-40B4-BE49-F238E27FC236}">
                    <a16:creationId xmlns:a16="http://schemas.microsoft.com/office/drawing/2014/main" id="{7DD97C64-BD1A-41B4-B3D6-E687038A2D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348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4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9" name="Rectangle 1904">
                <a:extLst>
                  <a:ext uri="{FF2B5EF4-FFF2-40B4-BE49-F238E27FC236}">
                    <a16:creationId xmlns:a16="http://schemas.microsoft.com/office/drawing/2014/main" id="{8EAACB19-5E2A-4B10-B084-0D9C98E47B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" y="348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80" name="Rectangle 1905">
                <a:extLst>
                  <a:ext uri="{FF2B5EF4-FFF2-40B4-BE49-F238E27FC236}">
                    <a16:creationId xmlns:a16="http://schemas.microsoft.com/office/drawing/2014/main" id="{CE1A4EA9-BBB0-401E-BACF-9487AF832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0" y="348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81" name="Rectangle 1906">
                <a:extLst>
                  <a:ext uri="{FF2B5EF4-FFF2-40B4-BE49-F238E27FC236}">
                    <a16:creationId xmlns:a16="http://schemas.microsoft.com/office/drawing/2014/main" id="{AA21379F-F0F9-4A87-8024-13A8278DE2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9" y="348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82" name="Rectangle 1907">
                <a:extLst>
                  <a:ext uri="{FF2B5EF4-FFF2-40B4-BE49-F238E27FC236}">
                    <a16:creationId xmlns:a16="http://schemas.microsoft.com/office/drawing/2014/main" id="{0E56CED5-04BF-4EA6-9B58-419149560E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6" y="348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83" name="Rectangle 1908">
                <a:extLst>
                  <a:ext uri="{FF2B5EF4-FFF2-40B4-BE49-F238E27FC236}">
                    <a16:creationId xmlns:a16="http://schemas.microsoft.com/office/drawing/2014/main" id="{E3F48508-6A71-410F-B9B5-C12D16AB2E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6" y="348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84" name="Rectangle 1909">
                <a:extLst>
                  <a:ext uri="{FF2B5EF4-FFF2-40B4-BE49-F238E27FC236}">
                    <a16:creationId xmlns:a16="http://schemas.microsoft.com/office/drawing/2014/main" id="{54953064-6826-4C78-8645-899371CBD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5" y="3489"/>
                <a:ext cx="5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85" name="Rectangle 1910">
                <a:extLst>
                  <a:ext uri="{FF2B5EF4-FFF2-40B4-BE49-F238E27FC236}">
                    <a16:creationId xmlns:a16="http://schemas.microsoft.com/office/drawing/2014/main" id="{1B555751-CEE2-4811-9DCE-1E0779010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5" y="3489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Q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86" name="Rectangle 1911">
                <a:extLst>
                  <a:ext uri="{FF2B5EF4-FFF2-40B4-BE49-F238E27FC236}">
                    <a16:creationId xmlns:a16="http://schemas.microsoft.com/office/drawing/2014/main" id="{BC103D45-CEFD-4EBB-BD4D-5E5CFE88E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1" y="348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,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87" name="Rectangle 1912">
                <a:extLst>
                  <a:ext uri="{FF2B5EF4-FFF2-40B4-BE49-F238E27FC236}">
                    <a16:creationId xmlns:a16="http://schemas.microsoft.com/office/drawing/2014/main" id="{C0E412B5-09B9-4107-B4D3-C32903DC97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9" y="348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88" name="Rectangle 1913">
                <a:extLst>
                  <a:ext uri="{FF2B5EF4-FFF2-40B4-BE49-F238E27FC236}">
                    <a16:creationId xmlns:a16="http://schemas.microsoft.com/office/drawing/2014/main" id="{D344F05B-E87A-41DA-AB40-9023F4D216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8" y="348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89" name="Rectangle 1914">
                <a:extLst>
                  <a:ext uri="{FF2B5EF4-FFF2-40B4-BE49-F238E27FC236}">
                    <a16:creationId xmlns:a16="http://schemas.microsoft.com/office/drawing/2014/main" id="{20A0EB2E-9EDD-4E52-BE5C-48B1BE1E0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5" y="348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90" name="Rectangle 1915">
                <a:extLst>
                  <a:ext uri="{FF2B5EF4-FFF2-40B4-BE49-F238E27FC236}">
                    <a16:creationId xmlns:a16="http://schemas.microsoft.com/office/drawing/2014/main" id="{97B6BCA1-8C84-4D26-8F67-0537C0135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" y="348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91" name="Rectangle 1916">
                <a:extLst>
                  <a:ext uri="{FF2B5EF4-FFF2-40B4-BE49-F238E27FC236}">
                    <a16:creationId xmlns:a16="http://schemas.microsoft.com/office/drawing/2014/main" id="{A6850603-0849-4840-973B-3DC8B2D2C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3489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92" name="Rectangle 1917">
                <a:extLst>
                  <a:ext uri="{FF2B5EF4-FFF2-40B4-BE49-F238E27FC236}">
                    <a16:creationId xmlns:a16="http://schemas.microsoft.com/office/drawing/2014/main" id="{28F3B883-C221-4654-B08E-182BB2F6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8" y="348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93" name="Rectangle 1918">
                <a:extLst>
                  <a:ext uri="{FF2B5EF4-FFF2-40B4-BE49-F238E27FC236}">
                    <a16:creationId xmlns:a16="http://schemas.microsoft.com/office/drawing/2014/main" id="{34BE7069-05D5-4B4B-AB6D-7BFEDD4FE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7" y="348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94" name="Rectangle 1919">
                <a:extLst>
                  <a:ext uri="{FF2B5EF4-FFF2-40B4-BE49-F238E27FC236}">
                    <a16:creationId xmlns:a16="http://schemas.microsoft.com/office/drawing/2014/main" id="{9D37F51D-5626-453E-BB77-CD2328CEBD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3489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95" name="Rectangle 1920">
                <a:extLst>
                  <a:ext uri="{FF2B5EF4-FFF2-40B4-BE49-F238E27FC236}">
                    <a16:creationId xmlns:a16="http://schemas.microsoft.com/office/drawing/2014/main" id="{4894FDB2-AA7E-4BB1-B0E8-642A843B5E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3" y="348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96" name="Rectangle 1921">
                <a:extLst>
                  <a:ext uri="{FF2B5EF4-FFF2-40B4-BE49-F238E27FC236}">
                    <a16:creationId xmlns:a16="http://schemas.microsoft.com/office/drawing/2014/main" id="{E7ADAFCB-B439-4806-8680-3D7FF06F1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" y="348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97" name="Rectangle 1922">
                <a:extLst>
                  <a:ext uri="{FF2B5EF4-FFF2-40B4-BE49-F238E27FC236}">
                    <a16:creationId xmlns:a16="http://schemas.microsoft.com/office/drawing/2014/main" id="{9CF605A1-BD0E-4EA6-ADCF-E9040AB71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9" y="3489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x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98" name="Rectangle 1923">
                <a:extLst>
                  <a:ext uri="{FF2B5EF4-FFF2-40B4-BE49-F238E27FC236}">
                    <a16:creationId xmlns:a16="http://schemas.microsoft.com/office/drawing/2014/main" id="{D839F4C7-31CF-4F49-AEE1-319AC2EF6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348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,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99" name="Rectangle 1924">
                <a:extLst>
                  <a:ext uri="{FF2B5EF4-FFF2-40B4-BE49-F238E27FC236}">
                    <a16:creationId xmlns:a16="http://schemas.microsoft.com/office/drawing/2014/main" id="{0A03B80E-FF48-4938-AFCE-6B220E52E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5" y="348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00" name="Rectangle 1925">
                <a:extLst>
                  <a:ext uri="{FF2B5EF4-FFF2-40B4-BE49-F238E27FC236}">
                    <a16:creationId xmlns:a16="http://schemas.microsoft.com/office/drawing/2014/main" id="{078EB966-2BFE-4008-A3FA-8C8261232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3" y="348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01" name="Rectangle 1926">
                <a:extLst>
                  <a:ext uri="{FF2B5EF4-FFF2-40B4-BE49-F238E27FC236}">
                    <a16:creationId xmlns:a16="http://schemas.microsoft.com/office/drawing/2014/main" id="{72F575B8-263F-4913-99B4-2610D2A15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3" y="348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02" name="Rectangle 1927">
                <a:extLst>
                  <a:ext uri="{FF2B5EF4-FFF2-40B4-BE49-F238E27FC236}">
                    <a16:creationId xmlns:a16="http://schemas.microsoft.com/office/drawing/2014/main" id="{C8EECE9F-9743-4741-AF44-401249EF8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3489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03" name="Rectangle 1928">
                <a:extLst>
                  <a:ext uri="{FF2B5EF4-FFF2-40B4-BE49-F238E27FC236}">
                    <a16:creationId xmlns:a16="http://schemas.microsoft.com/office/drawing/2014/main" id="{78249276-2D73-431F-BED4-2F054F3B38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6" y="348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04" name="Rectangle 1929">
                <a:extLst>
                  <a:ext uri="{FF2B5EF4-FFF2-40B4-BE49-F238E27FC236}">
                    <a16:creationId xmlns:a16="http://schemas.microsoft.com/office/drawing/2014/main" id="{616C5BD5-1562-4EE4-A9F2-89C234B8D4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348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05" name="Rectangle 1930">
                <a:extLst>
                  <a:ext uri="{FF2B5EF4-FFF2-40B4-BE49-F238E27FC236}">
                    <a16:creationId xmlns:a16="http://schemas.microsoft.com/office/drawing/2014/main" id="{666AAB97-1BA9-4B4A-9908-15E427D5B2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1" y="3489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06" name="Rectangle 1931">
                <a:extLst>
                  <a:ext uri="{FF2B5EF4-FFF2-40B4-BE49-F238E27FC236}">
                    <a16:creationId xmlns:a16="http://schemas.microsoft.com/office/drawing/2014/main" id="{A25B698C-B1E9-4BC0-BC4B-4EF45CF39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6" y="348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07" name="Rectangle 1932">
                <a:extLst>
                  <a:ext uri="{FF2B5EF4-FFF2-40B4-BE49-F238E27FC236}">
                    <a16:creationId xmlns:a16="http://schemas.microsoft.com/office/drawing/2014/main" id="{0A35449C-7A9E-4717-9FF2-063A4CEE7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5" y="3489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08" name="Rectangle 1933">
                <a:extLst>
                  <a:ext uri="{FF2B5EF4-FFF2-40B4-BE49-F238E27FC236}">
                    <a16:creationId xmlns:a16="http://schemas.microsoft.com/office/drawing/2014/main" id="{7F3E7991-5572-4A08-8659-1EC09A542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1" y="348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09" name="Rectangle 1934">
                <a:extLst>
                  <a:ext uri="{FF2B5EF4-FFF2-40B4-BE49-F238E27FC236}">
                    <a16:creationId xmlns:a16="http://schemas.microsoft.com/office/drawing/2014/main" id="{0A5238D4-ECBC-4E8C-AD54-1A3020304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0" y="3489"/>
                <a:ext cx="2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10" name="Rectangle 1935">
                <a:extLst>
                  <a:ext uri="{FF2B5EF4-FFF2-40B4-BE49-F238E27FC236}">
                    <a16:creationId xmlns:a16="http://schemas.microsoft.com/office/drawing/2014/main" id="{9E8B5C51-96E3-4344-B8A8-518DC3D04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1" y="3489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11" name="Rectangle 1936">
                <a:extLst>
                  <a:ext uri="{FF2B5EF4-FFF2-40B4-BE49-F238E27FC236}">
                    <a16:creationId xmlns:a16="http://schemas.microsoft.com/office/drawing/2014/main" id="{BDF7A030-2437-4D6A-9AD0-D8FEB470A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8" y="3489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12" name="Rectangle 1937">
                <a:extLst>
                  <a:ext uri="{FF2B5EF4-FFF2-40B4-BE49-F238E27FC236}">
                    <a16:creationId xmlns:a16="http://schemas.microsoft.com/office/drawing/2014/main" id="{45DC15D4-4D80-4C55-A9DA-6046096A0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0" y="348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13" name="Rectangle 1938">
                <a:extLst>
                  <a:ext uri="{FF2B5EF4-FFF2-40B4-BE49-F238E27FC236}">
                    <a16:creationId xmlns:a16="http://schemas.microsoft.com/office/drawing/2014/main" id="{7335479C-49A6-46B3-A7AD-8DFCBBAEB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9" y="348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14" name="Rectangle 1939">
                <a:extLst>
                  <a:ext uri="{FF2B5EF4-FFF2-40B4-BE49-F238E27FC236}">
                    <a16:creationId xmlns:a16="http://schemas.microsoft.com/office/drawing/2014/main" id="{97FC1D7C-0966-4CC6-AA9A-0CD33E6078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6" y="348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15" name="Rectangle 1940">
                <a:extLst>
                  <a:ext uri="{FF2B5EF4-FFF2-40B4-BE49-F238E27FC236}">
                    <a16:creationId xmlns:a16="http://schemas.microsoft.com/office/drawing/2014/main" id="{D6A67A25-E607-489F-AC11-5C55D7661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5" y="3489"/>
                <a:ext cx="4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16" name="Rectangle 1941">
                <a:extLst>
                  <a:ext uri="{FF2B5EF4-FFF2-40B4-BE49-F238E27FC236}">
                    <a16:creationId xmlns:a16="http://schemas.microsoft.com/office/drawing/2014/main" id="{A85B0BB4-3023-486A-9BE2-C5DCFA51A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2" y="348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17" name="Rectangle 1942">
                <a:extLst>
                  <a:ext uri="{FF2B5EF4-FFF2-40B4-BE49-F238E27FC236}">
                    <a16:creationId xmlns:a16="http://schemas.microsoft.com/office/drawing/2014/main" id="{BC96B4DD-85CE-41CA-A963-552B4B15F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2" y="348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18" name="Rectangle 1943">
                <a:extLst>
                  <a:ext uri="{FF2B5EF4-FFF2-40B4-BE49-F238E27FC236}">
                    <a16:creationId xmlns:a16="http://schemas.microsoft.com/office/drawing/2014/main" id="{40236636-B94D-4FDF-B759-B56A82C2B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9" y="3489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19" name="Rectangle 1944">
                <a:extLst>
                  <a:ext uri="{FF2B5EF4-FFF2-40B4-BE49-F238E27FC236}">
                    <a16:creationId xmlns:a16="http://schemas.microsoft.com/office/drawing/2014/main" id="{7F5AC31A-69A9-499A-AB60-86A7FF5A2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348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20" name="Rectangle 1945">
                <a:extLst>
                  <a:ext uri="{FF2B5EF4-FFF2-40B4-BE49-F238E27FC236}">
                    <a16:creationId xmlns:a16="http://schemas.microsoft.com/office/drawing/2014/main" id="{2783F727-24ED-4947-85B8-B78FEA469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348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21" name="Rectangle 1946">
                <a:extLst>
                  <a:ext uri="{FF2B5EF4-FFF2-40B4-BE49-F238E27FC236}">
                    <a16:creationId xmlns:a16="http://schemas.microsoft.com/office/drawing/2014/main" id="{04A59F20-D07B-45C8-B224-C2FB70E97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348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22" name="Rectangle 1947">
                <a:extLst>
                  <a:ext uri="{FF2B5EF4-FFF2-40B4-BE49-F238E27FC236}">
                    <a16:creationId xmlns:a16="http://schemas.microsoft.com/office/drawing/2014/main" id="{0AB21023-AFDB-4B71-B62E-8999B39E3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348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23" name="Rectangle 1948">
                <a:extLst>
                  <a:ext uri="{FF2B5EF4-FFF2-40B4-BE49-F238E27FC236}">
                    <a16:creationId xmlns:a16="http://schemas.microsoft.com/office/drawing/2014/main" id="{233EC9A7-1536-438D-89F0-AADC87C32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348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24" name="Rectangle 1949">
                <a:extLst>
                  <a:ext uri="{FF2B5EF4-FFF2-40B4-BE49-F238E27FC236}">
                    <a16:creationId xmlns:a16="http://schemas.microsoft.com/office/drawing/2014/main" id="{5DA3AA8B-4C21-4807-B03B-847633C25B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348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25" name="Rectangle 1950">
                <a:extLst>
                  <a:ext uri="{FF2B5EF4-FFF2-40B4-BE49-F238E27FC236}">
                    <a16:creationId xmlns:a16="http://schemas.microsoft.com/office/drawing/2014/main" id="{1F4BEEC3-9A75-4D19-875F-2A4578BD6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9" y="348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26" name="Rectangle 1951">
                <a:extLst>
                  <a:ext uri="{FF2B5EF4-FFF2-40B4-BE49-F238E27FC236}">
                    <a16:creationId xmlns:a16="http://schemas.microsoft.com/office/drawing/2014/main" id="{79BD346F-3EE8-416C-93DE-ED7F5319C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" y="348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27" name="Rectangle 1952">
                <a:extLst>
                  <a:ext uri="{FF2B5EF4-FFF2-40B4-BE49-F238E27FC236}">
                    <a16:creationId xmlns:a16="http://schemas.microsoft.com/office/drawing/2014/main" id="{E137BD4B-C457-46F5-B192-9204AEAF9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4" y="348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28" name="Rectangle 1953">
                <a:extLst>
                  <a:ext uri="{FF2B5EF4-FFF2-40B4-BE49-F238E27FC236}">
                    <a16:creationId xmlns:a16="http://schemas.microsoft.com/office/drawing/2014/main" id="{B6D72316-F96B-4E5C-9CB1-F706EC8A5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2" y="348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29" name="Rectangle 1954">
                <a:extLst>
                  <a:ext uri="{FF2B5EF4-FFF2-40B4-BE49-F238E27FC236}">
                    <a16:creationId xmlns:a16="http://schemas.microsoft.com/office/drawing/2014/main" id="{D72D8E3F-17A2-43AB-8541-1642B4283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9" y="348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0" name="Rectangle 1955">
                <a:extLst>
                  <a:ext uri="{FF2B5EF4-FFF2-40B4-BE49-F238E27FC236}">
                    <a16:creationId xmlns:a16="http://schemas.microsoft.com/office/drawing/2014/main" id="{257EEE8D-C28B-4DB9-9996-D8EF9B197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" y="348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1" name="Rectangle 1956">
                <a:extLst>
                  <a:ext uri="{FF2B5EF4-FFF2-40B4-BE49-F238E27FC236}">
                    <a16:creationId xmlns:a16="http://schemas.microsoft.com/office/drawing/2014/main" id="{D8EB4229-8DA1-415F-9E37-06EA5B9F8B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" y="3529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2" name="Rectangle 1957">
                <a:extLst>
                  <a:ext uri="{FF2B5EF4-FFF2-40B4-BE49-F238E27FC236}">
                    <a16:creationId xmlns:a16="http://schemas.microsoft.com/office/drawing/2014/main" id="{46CC3DA8-A581-4869-BFD5-E4425C0BD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6" y="3529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3" name="Rectangle 1958">
                <a:extLst>
                  <a:ext uri="{FF2B5EF4-FFF2-40B4-BE49-F238E27FC236}">
                    <a16:creationId xmlns:a16="http://schemas.microsoft.com/office/drawing/2014/main" id="{D8E91562-5992-4482-8742-B6FF00779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352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4" name="Rectangle 1959">
                <a:extLst>
                  <a:ext uri="{FF2B5EF4-FFF2-40B4-BE49-F238E27FC236}">
                    <a16:creationId xmlns:a16="http://schemas.microsoft.com/office/drawing/2014/main" id="{82507B4C-6C3C-41B2-B58A-6C61A29EA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352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5" name="Rectangle 1960">
                <a:extLst>
                  <a:ext uri="{FF2B5EF4-FFF2-40B4-BE49-F238E27FC236}">
                    <a16:creationId xmlns:a16="http://schemas.microsoft.com/office/drawing/2014/main" id="{25D281BC-E26E-4311-A868-E2C9C0762C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352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6" name="Rectangle 1961">
                <a:extLst>
                  <a:ext uri="{FF2B5EF4-FFF2-40B4-BE49-F238E27FC236}">
                    <a16:creationId xmlns:a16="http://schemas.microsoft.com/office/drawing/2014/main" id="{845545A0-3D9C-430C-87BC-3B749138AC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7" y="3529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7" name="Rectangle 1962">
                <a:extLst>
                  <a:ext uri="{FF2B5EF4-FFF2-40B4-BE49-F238E27FC236}">
                    <a16:creationId xmlns:a16="http://schemas.microsoft.com/office/drawing/2014/main" id="{49AE814D-5B2B-4B64-8362-F3AE88AEF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2" y="3529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8" name="Rectangle 1963">
                <a:extLst>
                  <a:ext uri="{FF2B5EF4-FFF2-40B4-BE49-F238E27FC236}">
                    <a16:creationId xmlns:a16="http://schemas.microsoft.com/office/drawing/2014/main" id="{EF9CD08F-5745-4C2E-BDB3-517E0E83F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" y="352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9" name="Rectangle 1964">
                <a:extLst>
                  <a:ext uri="{FF2B5EF4-FFF2-40B4-BE49-F238E27FC236}">
                    <a16:creationId xmlns:a16="http://schemas.microsoft.com/office/drawing/2014/main" id="{787AAC62-EB6D-46E3-A9D2-EDEEF09C1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" y="352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: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0" name="Rectangle 1965">
                <a:extLst>
                  <a:ext uri="{FF2B5EF4-FFF2-40B4-BE49-F238E27FC236}">
                    <a16:creationId xmlns:a16="http://schemas.microsoft.com/office/drawing/2014/main" id="{11DE5077-9921-4760-8CAA-3277F28DC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7" y="352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1" name="Rectangle 1966">
                <a:extLst>
                  <a:ext uri="{FF2B5EF4-FFF2-40B4-BE49-F238E27FC236}">
                    <a16:creationId xmlns:a16="http://schemas.microsoft.com/office/drawing/2014/main" id="{A2DAA732-AF9E-4B9F-A514-AB8C0F23E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6" y="3529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2" name="Rectangle 1967">
                <a:extLst>
                  <a:ext uri="{FF2B5EF4-FFF2-40B4-BE49-F238E27FC236}">
                    <a16:creationId xmlns:a16="http://schemas.microsoft.com/office/drawing/2014/main" id="{C2040106-D10D-4B0E-B3D8-C6169918E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" y="3529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3" name="Rectangle 1968">
                <a:extLst>
                  <a:ext uri="{FF2B5EF4-FFF2-40B4-BE49-F238E27FC236}">
                    <a16:creationId xmlns:a16="http://schemas.microsoft.com/office/drawing/2014/main" id="{8F88A31D-70B6-44CF-A67E-94D47B6F7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6" y="352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4" name="Rectangle 1969">
                <a:extLst>
                  <a:ext uri="{FF2B5EF4-FFF2-40B4-BE49-F238E27FC236}">
                    <a16:creationId xmlns:a16="http://schemas.microsoft.com/office/drawing/2014/main" id="{53737903-EF33-4845-94B3-8D519937D7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" y="3529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5" name="Rectangle 1970">
                <a:extLst>
                  <a:ext uri="{FF2B5EF4-FFF2-40B4-BE49-F238E27FC236}">
                    <a16:creationId xmlns:a16="http://schemas.microsoft.com/office/drawing/2014/main" id="{80667E7B-0EB4-4084-A5D8-A0604915D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" y="3529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6" name="Rectangle 1971">
                <a:extLst>
                  <a:ext uri="{FF2B5EF4-FFF2-40B4-BE49-F238E27FC236}">
                    <a16:creationId xmlns:a16="http://schemas.microsoft.com/office/drawing/2014/main" id="{0ED92171-B8C3-41E2-BB0F-9C7C4B5BC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5" y="3529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7" name="Rectangle 1972">
                <a:extLst>
                  <a:ext uri="{FF2B5EF4-FFF2-40B4-BE49-F238E27FC236}">
                    <a16:creationId xmlns:a16="http://schemas.microsoft.com/office/drawing/2014/main" id="{6C780D17-6249-4F83-A33E-10630D0C6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6" y="352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8" name="Rectangle 1973">
                <a:extLst>
                  <a:ext uri="{FF2B5EF4-FFF2-40B4-BE49-F238E27FC236}">
                    <a16:creationId xmlns:a16="http://schemas.microsoft.com/office/drawing/2014/main" id="{B87D1C67-CF3C-46A8-969B-5F2B11F372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5" y="3529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9" name="Rectangle 1974">
                <a:extLst>
                  <a:ext uri="{FF2B5EF4-FFF2-40B4-BE49-F238E27FC236}">
                    <a16:creationId xmlns:a16="http://schemas.microsoft.com/office/drawing/2014/main" id="{A0D15D21-CDF9-4261-8A96-5D131DCEC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" y="3529"/>
                <a:ext cx="40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50" name="Rectangle 1975">
                <a:extLst>
                  <a:ext uri="{FF2B5EF4-FFF2-40B4-BE49-F238E27FC236}">
                    <a16:creationId xmlns:a16="http://schemas.microsoft.com/office/drawing/2014/main" id="{8C4A197F-9CDD-4CE4-A26E-344F617D6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3529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51" name="Rectangle 1976">
                <a:extLst>
                  <a:ext uri="{FF2B5EF4-FFF2-40B4-BE49-F238E27FC236}">
                    <a16:creationId xmlns:a16="http://schemas.microsoft.com/office/drawing/2014/main" id="{8A38F609-74B4-4097-9E0F-AC4E811315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8" y="352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52" name="Rectangle 1977">
                <a:extLst>
                  <a:ext uri="{FF2B5EF4-FFF2-40B4-BE49-F238E27FC236}">
                    <a16:creationId xmlns:a16="http://schemas.microsoft.com/office/drawing/2014/main" id="{BE3B3D93-3894-4B02-A270-E14A06773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" y="3529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53" name="Rectangle 1978">
                <a:extLst>
                  <a:ext uri="{FF2B5EF4-FFF2-40B4-BE49-F238E27FC236}">
                    <a16:creationId xmlns:a16="http://schemas.microsoft.com/office/drawing/2014/main" id="{54642A28-27F3-4C83-B492-362AEF5C8F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8" y="3529"/>
                <a:ext cx="4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54" name="Rectangle 1979">
                <a:extLst>
                  <a:ext uri="{FF2B5EF4-FFF2-40B4-BE49-F238E27FC236}">
                    <a16:creationId xmlns:a16="http://schemas.microsoft.com/office/drawing/2014/main" id="{32082211-7A38-4269-B5F7-0C3BFA012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3" y="3529"/>
                <a:ext cx="40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55" name="Rectangle 1980">
                <a:extLst>
                  <a:ext uri="{FF2B5EF4-FFF2-40B4-BE49-F238E27FC236}">
                    <a16:creationId xmlns:a16="http://schemas.microsoft.com/office/drawing/2014/main" id="{357274D4-6DE5-457B-9081-F5D5A48D9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4" y="352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56" name="Rectangle 1981">
                <a:extLst>
                  <a:ext uri="{FF2B5EF4-FFF2-40B4-BE49-F238E27FC236}">
                    <a16:creationId xmlns:a16="http://schemas.microsoft.com/office/drawing/2014/main" id="{7FF419C8-9F80-4A35-A709-C42B1938E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3529"/>
                <a:ext cx="4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57" name="Rectangle 1982">
                <a:extLst>
                  <a:ext uri="{FF2B5EF4-FFF2-40B4-BE49-F238E27FC236}">
                    <a16:creationId xmlns:a16="http://schemas.microsoft.com/office/drawing/2014/main" id="{30897FC5-2CE1-4749-A2DA-3F16B609A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6" y="3529"/>
                <a:ext cx="40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58" name="Rectangle 1983">
                <a:extLst>
                  <a:ext uri="{FF2B5EF4-FFF2-40B4-BE49-F238E27FC236}">
                    <a16:creationId xmlns:a16="http://schemas.microsoft.com/office/drawing/2014/main" id="{5B1CF9A9-8FE5-4D03-8C3B-AB80D81404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7" y="3529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59" name="Rectangle 1984">
                <a:extLst>
                  <a:ext uri="{FF2B5EF4-FFF2-40B4-BE49-F238E27FC236}">
                    <a16:creationId xmlns:a16="http://schemas.microsoft.com/office/drawing/2014/main" id="{63E4D336-BF9B-4BB2-AD5A-83AF0A383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3529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60" name="Rectangle 1985">
                <a:extLst>
                  <a:ext uri="{FF2B5EF4-FFF2-40B4-BE49-F238E27FC236}">
                    <a16:creationId xmlns:a16="http://schemas.microsoft.com/office/drawing/2014/main" id="{557E0427-E70A-4F82-B0F0-EE06B887D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8" y="3529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61" name="Rectangle 1986">
                <a:extLst>
                  <a:ext uri="{FF2B5EF4-FFF2-40B4-BE49-F238E27FC236}">
                    <a16:creationId xmlns:a16="http://schemas.microsoft.com/office/drawing/2014/main" id="{48DD8983-DFCA-40EF-9979-0D88281A2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7" y="352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62" name="Rectangle 1987">
                <a:extLst>
                  <a:ext uri="{FF2B5EF4-FFF2-40B4-BE49-F238E27FC236}">
                    <a16:creationId xmlns:a16="http://schemas.microsoft.com/office/drawing/2014/main" id="{C815F25E-4676-435C-A7DE-11D4B6CD2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3529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63" name="Rectangle 1988">
                <a:extLst>
                  <a:ext uri="{FF2B5EF4-FFF2-40B4-BE49-F238E27FC236}">
                    <a16:creationId xmlns:a16="http://schemas.microsoft.com/office/drawing/2014/main" id="{8BF3A94A-3467-4910-B70D-1196D28133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" y="3529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64" name="Rectangle 1989">
                <a:extLst>
                  <a:ext uri="{FF2B5EF4-FFF2-40B4-BE49-F238E27FC236}">
                    <a16:creationId xmlns:a16="http://schemas.microsoft.com/office/drawing/2014/main" id="{1C53799E-D8BD-4753-959D-8B9D0125DF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4" y="3529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65" name="Rectangle 1990">
                <a:extLst>
                  <a:ext uri="{FF2B5EF4-FFF2-40B4-BE49-F238E27FC236}">
                    <a16:creationId xmlns:a16="http://schemas.microsoft.com/office/drawing/2014/main" id="{74C000DB-E604-4B2E-AB4F-48777BB1A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9" y="352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!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66" name="Rectangle 1991">
                <a:extLst>
                  <a:ext uri="{FF2B5EF4-FFF2-40B4-BE49-F238E27FC236}">
                    <a16:creationId xmlns:a16="http://schemas.microsoft.com/office/drawing/2014/main" id="{F34F13E6-A049-42EE-8EDE-6A6400519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0" y="352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67" name="Rectangle 1992">
                <a:extLst>
                  <a:ext uri="{FF2B5EF4-FFF2-40B4-BE49-F238E27FC236}">
                    <a16:creationId xmlns:a16="http://schemas.microsoft.com/office/drawing/2014/main" id="{1F5BA527-DC8E-494A-8300-D373EC005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1" y="356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68" name="Rectangle 1993">
                <a:extLst>
                  <a:ext uri="{FF2B5EF4-FFF2-40B4-BE49-F238E27FC236}">
                    <a16:creationId xmlns:a16="http://schemas.microsoft.com/office/drawing/2014/main" id="{480E58A7-9E63-4FC3-8B41-819F6B747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" y="356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69" name="Rectangle 1994">
                <a:extLst>
                  <a:ext uri="{FF2B5EF4-FFF2-40B4-BE49-F238E27FC236}">
                    <a16:creationId xmlns:a16="http://schemas.microsoft.com/office/drawing/2014/main" id="{1D3365DA-DB6C-47E3-9AE7-A1E574C7CB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7" y="3569"/>
                <a:ext cx="2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0" name="Rectangle 1995">
                <a:extLst>
                  <a:ext uri="{FF2B5EF4-FFF2-40B4-BE49-F238E27FC236}">
                    <a16:creationId xmlns:a16="http://schemas.microsoft.com/office/drawing/2014/main" id="{CC664F15-4B95-4D89-B876-FA1911946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" y="3569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1" name="Rectangle 1996">
                <a:extLst>
                  <a:ext uri="{FF2B5EF4-FFF2-40B4-BE49-F238E27FC236}">
                    <a16:creationId xmlns:a16="http://schemas.microsoft.com/office/drawing/2014/main" id="{31288822-B041-4AB4-839D-DB7E70B9A2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5" y="3569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2" name="Rectangle 1997">
                <a:extLst>
                  <a:ext uri="{FF2B5EF4-FFF2-40B4-BE49-F238E27FC236}">
                    <a16:creationId xmlns:a16="http://schemas.microsoft.com/office/drawing/2014/main" id="{169DFF45-0958-49B7-8741-5845C568F7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6" y="3569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3" name="Rectangle 1998">
                <a:extLst>
                  <a:ext uri="{FF2B5EF4-FFF2-40B4-BE49-F238E27FC236}">
                    <a16:creationId xmlns:a16="http://schemas.microsoft.com/office/drawing/2014/main" id="{3F817198-5403-40C2-B01B-622CBA447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1" y="356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4" name="Rectangle 1999">
                <a:extLst>
                  <a:ext uri="{FF2B5EF4-FFF2-40B4-BE49-F238E27FC236}">
                    <a16:creationId xmlns:a16="http://schemas.microsoft.com/office/drawing/2014/main" id="{5C164FA0-3914-4A6A-8FDD-3EF0617FC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9" y="3569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5" name="Rectangle 2000">
                <a:extLst>
                  <a:ext uri="{FF2B5EF4-FFF2-40B4-BE49-F238E27FC236}">
                    <a16:creationId xmlns:a16="http://schemas.microsoft.com/office/drawing/2014/main" id="{C3EB6DAF-BA07-4902-9059-433EF65FA3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2" y="3569"/>
                <a:ext cx="2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6" name="Rectangle 2001">
                <a:extLst>
                  <a:ext uri="{FF2B5EF4-FFF2-40B4-BE49-F238E27FC236}">
                    <a16:creationId xmlns:a16="http://schemas.microsoft.com/office/drawing/2014/main" id="{A286E3D9-F925-4A4F-A5D6-3CC60ABA8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4" y="3569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7" name="Rectangle 2002">
                <a:extLst>
                  <a:ext uri="{FF2B5EF4-FFF2-40B4-BE49-F238E27FC236}">
                    <a16:creationId xmlns:a16="http://schemas.microsoft.com/office/drawing/2014/main" id="{6B754005-880E-41E4-A79B-426948479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" y="3569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8" name="Rectangle 2003">
                <a:extLst>
                  <a:ext uri="{FF2B5EF4-FFF2-40B4-BE49-F238E27FC236}">
                    <a16:creationId xmlns:a16="http://schemas.microsoft.com/office/drawing/2014/main" id="{0D841CB6-4548-448F-A3BB-E96833AD7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1" y="356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9" name="Rectangle 2004">
                <a:extLst>
                  <a:ext uri="{FF2B5EF4-FFF2-40B4-BE49-F238E27FC236}">
                    <a16:creationId xmlns:a16="http://schemas.microsoft.com/office/drawing/2014/main" id="{84958B4A-FF70-4533-90D1-AB647A1C5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" y="356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0" name="Rectangle 2005">
                <a:extLst>
                  <a:ext uri="{FF2B5EF4-FFF2-40B4-BE49-F238E27FC236}">
                    <a16:creationId xmlns:a16="http://schemas.microsoft.com/office/drawing/2014/main" id="{B7D5BB48-5CA0-4347-B51B-13CE52F0E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7" y="356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1" name="Rectangle 2006">
                <a:extLst>
                  <a:ext uri="{FF2B5EF4-FFF2-40B4-BE49-F238E27FC236}">
                    <a16:creationId xmlns:a16="http://schemas.microsoft.com/office/drawing/2014/main" id="{0B5AEFF0-D42B-4B0D-9D07-CD9B44EFBC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4" y="356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2" name="Rectangle 2007">
                <a:extLst>
                  <a:ext uri="{FF2B5EF4-FFF2-40B4-BE49-F238E27FC236}">
                    <a16:creationId xmlns:a16="http://schemas.microsoft.com/office/drawing/2014/main" id="{85119B26-9E88-4D73-A753-05CB3E71BF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" y="356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3" name="Rectangle 2008">
                <a:extLst>
                  <a:ext uri="{FF2B5EF4-FFF2-40B4-BE49-F238E27FC236}">
                    <a16:creationId xmlns:a16="http://schemas.microsoft.com/office/drawing/2014/main" id="{BE7F3C9A-4174-437A-97DD-4A57F757B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0" y="356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4" name="Rectangle 2009">
                <a:extLst>
                  <a:ext uri="{FF2B5EF4-FFF2-40B4-BE49-F238E27FC236}">
                    <a16:creationId xmlns:a16="http://schemas.microsoft.com/office/drawing/2014/main" id="{E859430C-2315-4591-9680-9E95F3F12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0" y="356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5" name="Rectangle 2010">
                <a:extLst>
                  <a:ext uri="{FF2B5EF4-FFF2-40B4-BE49-F238E27FC236}">
                    <a16:creationId xmlns:a16="http://schemas.microsoft.com/office/drawing/2014/main" id="{F74CBCB7-EBB0-4A15-B591-9647762D4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9" y="356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6" name="Rectangle 2011">
                <a:extLst>
                  <a:ext uri="{FF2B5EF4-FFF2-40B4-BE49-F238E27FC236}">
                    <a16:creationId xmlns:a16="http://schemas.microsoft.com/office/drawing/2014/main" id="{A273A6D4-DA00-45D2-B03A-775CD2EFCD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8" y="356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7" name="Rectangle 2012">
                <a:extLst>
                  <a:ext uri="{FF2B5EF4-FFF2-40B4-BE49-F238E27FC236}">
                    <a16:creationId xmlns:a16="http://schemas.microsoft.com/office/drawing/2014/main" id="{A94BB8CE-7E4F-48BD-AEC1-63100997BC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5" y="356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8" name="Rectangle 2013">
                <a:extLst>
                  <a:ext uri="{FF2B5EF4-FFF2-40B4-BE49-F238E27FC236}">
                    <a16:creationId xmlns:a16="http://schemas.microsoft.com/office/drawing/2014/main" id="{EED6B362-655D-4A19-AFC2-B4F6F548A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5" y="3569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0" name="Group 2215">
              <a:extLst>
                <a:ext uri="{FF2B5EF4-FFF2-40B4-BE49-F238E27FC236}">
                  <a16:creationId xmlns:a16="http://schemas.microsoft.com/office/drawing/2014/main" id="{7FD32384-3B8F-4B34-B136-10DF9FD61A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" y="3569"/>
              <a:ext cx="1304" cy="294"/>
              <a:chOff x="1099" y="3569"/>
              <a:chExt cx="1304" cy="294"/>
            </a:xfrm>
            <a:grpFill/>
          </p:grpSpPr>
          <p:sp>
            <p:nvSpPr>
              <p:cNvPr id="389" name="Rectangle 2015">
                <a:extLst>
                  <a:ext uri="{FF2B5EF4-FFF2-40B4-BE49-F238E27FC236}">
                    <a16:creationId xmlns:a16="http://schemas.microsoft.com/office/drawing/2014/main" id="{B2849DC4-D621-4072-BBDF-3511BD576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3" y="356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0" name="Rectangle 2016">
                <a:extLst>
                  <a:ext uri="{FF2B5EF4-FFF2-40B4-BE49-F238E27FC236}">
                    <a16:creationId xmlns:a16="http://schemas.microsoft.com/office/drawing/2014/main" id="{0B562221-EBF1-44CB-B90F-3B639E52B2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1" y="356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1" name="Rectangle 2017">
                <a:extLst>
                  <a:ext uri="{FF2B5EF4-FFF2-40B4-BE49-F238E27FC236}">
                    <a16:creationId xmlns:a16="http://schemas.microsoft.com/office/drawing/2014/main" id="{ADF2EB9F-A56D-4948-9783-47715920A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9" y="3569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2" name="Rectangle 2018">
                <a:extLst>
                  <a:ext uri="{FF2B5EF4-FFF2-40B4-BE49-F238E27FC236}">
                    <a16:creationId xmlns:a16="http://schemas.microsoft.com/office/drawing/2014/main" id="{A6122D2A-E2AF-42B7-9B98-E7378D55A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" y="3569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3" name="Rectangle 2019">
                <a:extLst>
                  <a:ext uri="{FF2B5EF4-FFF2-40B4-BE49-F238E27FC236}">
                    <a16:creationId xmlns:a16="http://schemas.microsoft.com/office/drawing/2014/main" id="{9CA061B8-F6DF-44BB-AE1C-FA68D0562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9" y="356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4" name="Rectangle 2020">
                <a:extLst>
                  <a:ext uri="{FF2B5EF4-FFF2-40B4-BE49-F238E27FC236}">
                    <a16:creationId xmlns:a16="http://schemas.microsoft.com/office/drawing/2014/main" id="{CF20DC7E-DA78-4E1C-8A9E-6BBAE7110D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8" y="356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5" name="Rectangle 2021">
                <a:extLst>
                  <a:ext uri="{FF2B5EF4-FFF2-40B4-BE49-F238E27FC236}">
                    <a16:creationId xmlns:a16="http://schemas.microsoft.com/office/drawing/2014/main" id="{D40784C6-E22D-41EA-AE29-4B2F43C847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5" y="3569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6" name="Rectangle 2022">
                <a:extLst>
                  <a:ext uri="{FF2B5EF4-FFF2-40B4-BE49-F238E27FC236}">
                    <a16:creationId xmlns:a16="http://schemas.microsoft.com/office/drawing/2014/main" id="{9D77F2F1-513A-4D20-B39A-85E41B284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0" y="3569"/>
                <a:ext cx="3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7" name="Rectangle 2023">
                <a:extLst>
                  <a:ext uri="{FF2B5EF4-FFF2-40B4-BE49-F238E27FC236}">
                    <a16:creationId xmlns:a16="http://schemas.microsoft.com/office/drawing/2014/main" id="{629C0123-3DE5-469B-BE7E-B4570B9BF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356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8" name="Rectangle 2024">
                <a:extLst>
                  <a:ext uri="{FF2B5EF4-FFF2-40B4-BE49-F238E27FC236}">
                    <a16:creationId xmlns:a16="http://schemas.microsoft.com/office/drawing/2014/main" id="{5D426CFD-3654-4683-BA8D-2A7E44615A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4" y="356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9" name="Rectangle 2025">
                <a:extLst>
                  <a:ext uri="{FF2B5EF4-FFF2-40B4-BE49-F238E27FC236}">
                    <a16:creationId xmlns:a16="http://schemas.microsoft.com/office/drawing/2014/main" id="{3B88612C-0E1C-48DB-AD8A-27AFC637A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3" y="356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0" name="Rectangle 2026">
                <a:extLst>
                  <a:ext uri="{FF2B5EF4-FFF2-40B4-BE49-F238E27FC236}">
                    <a16:creationId xmlns:a16="http://schemas.microsoft.com/office/drawing/2014/main" id="{D3FEFD5F-2790-4E91-84E6-9F1195C6C2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356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1" name="Rectangle 2027">
                <a:extLst>
                  <a:ext uri="{FF2B5EF4-FFF2-40B4-BE49-F238E27FC236}">
                    <a16:creationId xmlns:a16="http://schemas.microsoft.com/office/drawing/2014/main" id="{0F38C6E2-9CC2-4689-8822-0B5A6D245E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9" y="3569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2" name="Rectangle 2028">
                <a:extLst>
                  <a:ext uri="{FF2B5EF4-FFF2-40B4-BE49-F238E27FC236}">
                    <a16:creationId xmlns:a16="http://schemas.microsoft.com/office/drawing/2014/main" id="{18B1A74D-5FC8-49B8-B2F0-6917ECC8C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5" y="356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3" name="Rectangle 2029">
                <a:extLst>
                  <a:ext uri="{FF2B5EF4-FFF2-40B4-BE49-F238E27FC236}">
                    <a16:creationId xmlns:a16="http://schemas.microsoft.com/office/drawing/2014/main" id="{1C372046-6809-4925-9CFA-17A372E24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5" y="3569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4" name="Rectangle 2030">
                <a:extLst>
                  <a:ext uri="{FF2B5EF4-FFF2-40B4-BE49-F238E27FC236}">
                    <a16:creationId xmlns:a16="http://schemas.microsoft.com/office/drawing/2014/main" id="{C96BCB70-0F56-4B6D-8A68-FB33F9651C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0" y="356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5" name="Rectangle 2031">
                <a:extLst>
                  <a:ext uri="{FF2B5EF4-FFF2-40B4-BE49-F238E27FC236}">
                    <a16:creationId xmlns:a16="http://schemas.microsoft.com/office/drawing/2014/main" id="{32DEB82B-1617-4E7E-AC31-FDB0F7A5E0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3569"/>
                <a:ext cx="2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6" name="Rectangle 2032">
                <a:extLst>
                  <a:ext uri="{FF2B5EF4-FFF2-40B4-BE49-F238E27FC236}">
                    <a16:creationId xmlns:a16="http://schemas.microsoft.com/office/drawing/2014/main" id="{E6AF7DDF-2DF6-44A4-88DE-7ACB91E8E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3569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7" name="Rectangle 2033">
                <a:extLst>
                  <a:ext uri="{FF2B5EF4-FFF2-40B4-BE49-F238E27FC236}">
                    <a16:creationId xmlns:a16="http://schemas.microsoft.com/office/drawing/2014/main" id="{73F5EBE6-D727-4AEF-AE88-24D082F5AA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8" y="3569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8" name="Rectangle 2034">
                <a:extLst>
                  <a:ext uri="{FF2B5EF4-FFF2-40B4-BE49-F238E27FC236}">
                    <a16:creationId xmlns:a16="http://schemas.microsoft.com/office/drawing/2014/main" id="{4E745477-5AB4-454B-911B-1F5A463DB9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" y="356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9" name="Rectangle 2035">
                <a:extLst>
                  <a:ext uri="{FF2B5EF4-FFF2-40B4-BE49-F238E27FC236}">
                    <a16:creationId xmlns:a16="http://schemas.microsoft.com/office/drawing/2014/main" id="{F3FABC67-0E28-4ECE-9400-6E8F205CA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3569"/>
                <a:ext cx="40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0" name="Rectangle 2036">
                <a:extLst>
                  <a:ext uri="{FF2B5EF4-FFF2-40B4-BE49-F238E27FC236}">
                    <a16:creationId xmlns:a16="http://schemas.microsoft.com/office/drawing/2014/main" id="{885D2048-D652-4676-ADB1-528E5D115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9" y="3569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1" name="Rectangle 2037">
                <a:extLst>
                  <a:ext uri="{FF2B5EF4-FFF2-40B4-BE49-F238E27FC236}">
                    <a16:creationId xmlns:a16="http://schemas.microsoft.com/office/drawing/2014/main" id="{C0D66AEC-37E3-4F44-9C2B-0D1EE1199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" y="356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2" name="Rectangle 2038">
                <a:extLst>
                  <a:ext uri="{FF2B5EF4-FFF2-40B4-BE49-F238E27FC236}">
                    <a16:creationId xmlns:a16="http://schemas.microsoft.com/office/drawing/2014/main" id="{D3892BE1-A5E5-46A6-8CDB-FF78D6055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7" y="3569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3" name="Rectangle 2039">
                <a:extLst>
                  <a:ext uri="{FF2B5EF4-FFF2-40B4-BE49-F238E27FC236}">
                    <a16:creationId xmlns:a16="http://schemas.microsoft.com/office/drawing/2014/main" id="{8FFEC741-8476-42D8-A748-D67E82FB1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8" y="3569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4" name="Rectangle 2040">
                <a:extLst>
                  <a:ext uri="{FF2B5EF4-FFF2-40B4-BE49-F238E27FC236}">
                    <a16:creationId xmlns:a16="http://schemas.microsoft.com/office/drawing/2014/main" id="{2C6BF07E-2439-486A-9B5F-268E3B4961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3569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5" name="Rectangle 2041">
                <a:extLst>
                  <a:ext uri="{FF2B5EF4-FFF2-40B4-BE49-F238E27FC236}">
                    <a16:creationId xmlns:a16="http://schemas.microsoft.com/office/drawing/2014/main" id="{F048F1E2-49DC-43C3-8979-FABC108F73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" y="3569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6" name="Rectangle 2042">
                <a:extLst>
                  <a:ext uri="{FF2B5EF4-FFF2-40B4-BE49-F238E27FC236}">
                    <a16:creationId xmlns:a16="http://schemas.microsoft.com/office/drawing/2014/main" id="{168796EB-BE61-4B43-AE82-B9B059CCE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5" y="356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7" name="Rectangle 2043">
                <a:extLst>
                  <a:ext uri="{FF2B5EF4-FFF2-40B4-BE49-F238E27FC236}">
                    <a16:creationId xmlns:a16="http://schemas.microsoft.com/office/drawing/2014/main" id="{347E406F-43C3-4BA2-94DA-EB2A74787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4" y="3569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8" name="Rectangle 2044">
                <a:extLst>
                  <a:ext uri="{FF2B5EF4-FFF2-40B4-BE49-F238E27FC236}">
                    <a16:creationId xmlns:a16="http://schemas.microsoft.com/office/drawing/2014/main" id="{7D465FB6-D635-4E6A-A56F-2CE5181EA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4" y="3569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9" name="Rectangle 2045">
                <a:extLst>
                  <a:ext uri="{FF2B5EF4-FFF2-40B4-BE49-F238E27FC236}">
                    <a16:creationId xmlns:a16="http://schemas.microsoft.com/office/drawing/2014/main" id="{A3B8D4FD-4391-4F76-AACD-86A54F7D88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1" y="356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" name="Rectangle 2046">
                <a:extLst>
                  <a:ext uri="{FF2B5EF4-FFF2-40B4-BE49-F238E27FC236}">
                    <a16:creationId xmlns:a16="http://schemas.microsoft.com/office/drawing/2014/main" id="{DC36A7FA-7F65-4245-8071-22A003DE80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9" y="356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" name="Rectangle 2047">
                <a:extLst>
                  <a:ext uri="{FF2B5EF4-FFF2-40B4-BE49-F238E27FC236}">
                    <a16:creationId xmlns:a16="http://schemas.microsoft.com/office/drawing/2014/main" id="{906631F4-95D8-4F09-A922-4E0C15478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7" y="356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" name="Rectangle 2048">
                <a:extLst>
                  <a:ext uri="{FF2B5EF4-FFF2-40B4-BE49-F238E27FC236}">
                    <a16:creationId xmlns:a16="http://schemas.microsoft.com/office/drawing/2014/main" id="{89A912D6-F00D-4826-9755-ACC931B214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356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3" name="Rectangle 2049">
                <a:extLst>
                  <a:ext uri="{FF2B5EF4-FFF2-40B4-BE49-F238E27FC236}">
                    <a16:creationId xmlns:a16="http://schemas.microsoft.com/office/drawing/2014/main" id="{9F81D839-0375-4099-8A8E-0BA06B1FF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356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4" name="Rectangle 2050">
                <a:extLst>
                  <a:ext uri="{FF2B5EF4-FFF2-40B4-BE49-F238E27FC236}">
                    <a16:creationId xmlns:a16="http://schemas.microsoft.com/office/drawing/2014/main" id="{5287E009-BCC9-44FC-A45E-27129CFF0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356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5" name="Rectangle 2051">
                <a:extLst>
                  <a:ext uri="{FF2B5EF4-FFF2-40B4-BE49-F238E27FC236}">
                    <a16:creationId xmlns:a16="http://schemas.microsoft.com/office/drawing/2014/main" id="{7612F0AD-ED55-4866-8E3E-995E137EB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356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6" name="Rectangle 2052">
                <a:extLst>
                  <a:ext uri="{FF2B5EF4-FFF2-40B4-BE49-F238E27FC236}">
                    <a16:creationId xmlns:a16="http://schemas.microsoft.com/office/drawing/2014/main" id="{AC21A2E3-7A14-40FA-97AD-00F128FE1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356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7" name="Rectangle 2053">
                <a:extLst>
                  <a:ext uri="{FF2B5EF4-FFF2-40B4-BE49-F238E27FC236}">
                    <a16:creationId xmlns:a16="http://schemas.microsoft.com/office/drawing/2014/main" id="{55BF474E-FCAE-406B-8883-E3FA0D27E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9" y="356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8" name="Rectangle 2054">
                <a:extLst>
                  <a:ext uri="{FF2B5EF4-FFF2-40B4-BE49-F238E27FC236}">
                    <a16:creationId xmlns:a16="http://schemas.microsoft.com/office/drawing/2014/main" id="{BDB3706C-FB2F-4A2C-AF0A-D50312183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" y="356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9" name="Rectangle 2055">
                <a:extLst>
                  <a:ext uri="{FF2B5EF4-FFF2-40B4-BE49-F238E27FC236}">
                    <a16:creationId xmlns:a16="http://schemas.microsoft.com/office/drawing/2014/main" id="{055EAF4E-BEC1-4696-8357-745D9433A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4" y="356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0" name="Rectangle 2056">
                <a:extLst>
                  <a:ext uri="{FF2B5EF4-FFF2-40B4-BE49-F238E27FC236}">
                    <a16:creationId xmlns:a16="http://schemas.microsoft.com/office/drawing/2014/main" id="{D6B1D569-AD22-4ECC-89E2-DA560E6C0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2" y="356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1" name="Rectangle 2057">
                <a:extLst>
                  <a:ext uri="{FF2B5EF4-FFF2-40B4-BE49-F238E27FC236}">
                    <a16:creationId xmlns:a16="http://schemas.microsoft.com/office/drawing/2014/main" id="{0BE209C8-3BCF-45E0-A53D-C06C16ECD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9" y="3569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2" name="Rectangle 2058">
                <a:extLst>
                  <a:ext uri="{FF2B5EF4-FFF2-40B4-BE49-F238E27FC236}">
                    <a16:creationId xmlns:a16="http://schemas.microsoft.com/office/drawing/2014/main" id="{3EB33930-3C8A-486A-BC0C-82C8F3C76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" y="3569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3" name="Rectangle 2059">
                <a:extLst>
                  <a:ext uri="{FF2B5EF4-FFF2-40B4-BE49-F238E27FC236}">
                    <a16:creationId xmlns:a16="http://schemas.microsoft.com/office/drawing/2014/main" id="{F37A0A76-E43C-41F5-A3E9-FFD2BCBF1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3608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4" name="Rectangle 2060">
                <a:extLst>
                  <a:ext uri="{FF2B5EF4-FFF2-40B4-BE49-F238E27FC236}">
                    <a16:creationId xmlns:a16="http://schemas.microsoft.com/office/drawing/2014/main" id="{CF4A5432-0DC8-4602-A206-8E62D866EC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3648"/>
                <a:ext cx="44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5" name="Rectangle 2061">
                <a:extLst>
                  <a:ext uri="{FF2B5EF4-FFF2-40B4-BE49-F238E27FC236}">
                    <a16:creationId xmlns:a16="http://schemas.microsoft.com/office/drawing/2014/main" id="{8814A9BD-0A5F-4A45-85DF-AF767ABEB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2" y="3648"/>
                <a:ext cx="3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6" name="Rectangle 2062">
                <a:extLst>
                  <a:ext uri="{FF2B5EF4-FFF2-40B4-BE49-F238E27FC236}">
                    <a16:creationId xmlns:a16="http://schemas.microsoft.com/office/drawing/2014/main" id="{648DF7FC-FBDA-485B-B046-BF01A94002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2" y="3648"/>
                <a:ext cx="3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7" name="Rectangle 2063">
                <a:extLst>
                  <a:ext uri="{FF2B5EF4-FFF2-40B4-BE49-F238E27FC236}">
                    <a16:creationId xmlns:a16="http://schemas.microsoft.com/office/drawing/2014/main" id="{0B863267-8E13-48EF-ADEE-1AFDB4726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1" y="3648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8" name="Rectangle 2064">
                <a:extLst>
                  <a:ext uri="{FF2B5EF4-FFF2-40B4-BE49-F238E27FC236}">
                    <a16:creationId xmlns:a16="http://schemas.microsoft.com/office/drawing/2014/main" id="{6BD3FF95-6CE0-461C-AF55-6E20A43FCF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9" y="3648"/>
                <a:ext cx="3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9" name="Rectangle 2065">
                <a:extLst>
                  <a:ext uri="{FF2B5EF4-FFF2-40B4-BE49-F238E27FC236}">
                    <a16:creationId xmlns:a16="http://schemas.microsoft.com/office/drawing/2014/main" id="{01161EC1-446A-4507-BF9D-A1899570E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9" y="3648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0" name="Rectangle 2066">
                <a:extLst>
                  <a:ext uri="{FF2B5EF4-FFF2-40B4-BE49-F238E27FC236}">
                    <a16:creationId xmlns:a16="http://schemas.microsoft.com/office/drawing/2014/main" id="{F515871C-9EC9-46B8-A0B0-90C37555C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4" y="3648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1" name="Rectangle 2067">
                <a:extLst>
                  <a:ext uri="{FF2B5EF4-FFF2-40B4-BE49-F238E27FC236}">
                    <a16:creationId xmlns:a16="http://schemas.microsoft.com/office/drawing/2014/main" id="{4F9CD673-6B00-49A9-B109-C80E8EB42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0" y="3648"/>
                <a:ext cx="3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2" name="Rectangle 2068">
                <a:extLst>
                  <a:ext uri="{FF2B5EF4-FFF2-40B4-BE49-F238E27FC236}">
                    <a16:creationId xmlns:a16="http://schemas.microsoft.com/office/drawing/2014/main" id="{DECF9A31-386F-4974-8CA4-03FC71B890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9" y="3648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3" name="Rectangle 2069">
                <a:extLst>
                  <a:ext uri="{FF2B5EF4-FFF2-40B4-BE49-F238E27FC236}">
                    <a16:creationId xmlns:a16="http://schemas.microsoft.com/office/drawing/2014/main" id="{4F4F4E72-227C-4C21-BF84-658F13321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3648"/>
                <a:ext cx="33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4" name="Rectangle 2070">
                <a:extLst>
                  <a:ext uri="{FF2B5EF4-FFF2-40B4-BE49-F238E27FC236}">
                    <a16:creationId xmlns:a16="http://schemas.microsoft.com/office/drawing/2014/main" id="{1EBFFF79-6BCC-4FFD-A9C6-8EF1270E2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3648"/>
                <a:ext cx="3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5" name="Rectangle 2071">
                <a:extLst>
                  <a:ext uri="{FF2B5EF4-FFF2-40B4-BE49-F238E27FC236}">
                    <a16:creationId xmlns:a16="http://schemas.microsoft.com/office/drawing/2014/main" id="{08436055-6A30-4E23-BA35-1527BA8D9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1" y="3648"/>
                <a:ext cx="39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6" name="Rectangle 2072">
                <a:extLst>
                  <a:ext uri="{FF2B5EF4-FFF2-40B4-BE49-F238E27FC236}">
                    <a16:creationId xmlns:a16="http://schemas.microsoft.com/office/drawing/2014/main" id="{0640809D-3543-4D6F-A4F0-ACEF42021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0" y="3648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7" name="Rectangle 2073">
                <a:extLst>
                  <a:ext uri="{FF2B5EF4-FFF2-40B4-BE49-F238E27FC236}">
                    <a16:creationId xmlns:a16="http://schemas.microsoft.com/office/drawing/2014/main" id="{8FC09F37-E672-4E32-B470-2E55F312D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3648"/>
                <a:ext cx="35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8" name="Rectangle 2074">
                <a:extLst>
                  <a:ext uri="{FF2B5EF4-FFF2-40B4-BE49-F238E27FC236}">
                    <a16:creationId xmlns:a16="http://schemas.microsoft.com/office/drawing/2014/main" id="{648ABAC5-5477-46B2-B79E-9C7A9DB425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" y="3648"/>
                <a:ext cx="51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9" name="Rectangle 2075">
                <a:extLst>
                  <a:ext uri="{FF2B5EF4-FFF2-40B4-BE49-F238E27FC236}">
                    <a16:creationId xmlns:a16="http://schemas.microsoft.com/office/drawing/2014/main" id="{86183790-3DDE-456C-AFA9-A43566E269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0" y="3648"/>
                <a:ext cx="2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0" name="Rectangle 2076">
                <a:extLst>
                  <a:ext uri="{FF2B5EF4-FFF2-40B4-BE49-F238E27FC236}">
                    <a16:creationId xmlns:a16="http://schemas.microsoft.com/office/drawing/2014/main" id="{A6FD5D3E-9DCC-42F3-851C-EEB65D096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9" y="3648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x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1" name="Rectangle 2077">
                <a:extLst>
                  <a:ext uri="{FF2B5EF4-FFF2-40B4-BE49-F238E27FC236}">
                    <a16:creationId xmlns:a16="http://schemas.microsoft.com/office/drawing/2014/main" id="{C3F4FACE-C8CD-4B36-A5E9-BD849343B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" y="3648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2" name="Rectangle 2078">
                <a:extLst>
                  <a:ext uri="{FF2B5EF4-FFF2-40B4-BE49-F238E27FC236}">
                    <a16:creationId xmlns:a16="http://schemas.microsoft.com/office/drawing/2014/main" id="{147CF0F1-D78A-4760-8F0E-649028A190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5" y="3648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3" name="Rectangle 2079">
                <a:extLst>
                  <a:ext uri="{FF2B5EF4-FFF2-40B4-BE49-F238E27FC236}">
                    <a16:creationId xmlns:a16="http://schemas.microsoft.com/office/drawing/2014/main" id="{90C57D05-0652-42C0-8A27-3D89AE98E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3687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4" name="Rectangle 2080">
                <a:extLst>
                  <a:ext uri="{FF2B5EF4-FFF2-40B4-BE49-F238E27FC236}">
                    <a16:creationId xmlns:a16="http://schemas.microsoft.com/office/drawing/2014/main" id="{172EB27C-5273-4540-8B2E-B8CA4A165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" y="3687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5" name="Rectangle 2081">
                <a:extLst>
                  <a:ext uri="{FF2B5EF4-FFF2-40B4-BE49-F238E27FC236}">
                    <a16:creationId xmlns:a16="http://schemas.microsoft.com/office/drawing/2014/main" id="{22310BEC-5BC2-47AC-93AD-0FA0C0CD5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" y="3687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6" name="Rectangle 2082">
                <a:extLst>
                  <a:ext uri="{FF2B5EF4-FFF2-40B4-BE49-F238E27FC236}">
                    <a16:creationId xmlns:a16="http://schemas.microsoft.com/office/drawing/2014/main" id="{950B5372-E636-49BA-91E2-E257003A94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" y="3687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7" name="Rectangle 2083">
                <a:extLst>
                  <a:ext uri="{FF2B5EF4-FFF2-40B4-BE49-F238E27FC236}">
                    <a16:creationId xmlns:a16="http://schemas.microsoft.com/office/drawing/2014/main" id="{FC583C11-2FDE-4547-9A4E-22999077C0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6" y="3687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8" name="Rectangle 2084">
                <a:extLst>
                  <a:ext uri="{FF2B5EF4-FFF2-40B4-BE49-F238E27FC236}">
                    <a16:creationId xmlns:a16="http://schemas.microsoft.com/office/drawing/2014/main" id="{DB088EB6-944B-4632-9FEC-0D0FEC59A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4" y="3687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9" name="Rectangle 2085">
                <a:extLst>
                  <a:ext uri="{FF2B5EF4-FFF2-40B4-BE49-F238E27FC236}">
                    <a16:creationId xmlns:a16="http://schemas.microsoft.com/office/drawing/2014/main" id="{5898D695-94EC-45C6-BB18-83B1DB242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3" y="3687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0" name="Rectangle 2086">
                <a:extLst>
                  <a:ext uri="{FF2B5EF4-FFF2-40B4-BE49-F238E27FC236}">
                    <a16:creationId xmlns:a16="http://schemas.microsoft.com/office/drawing/2014/main" id="{CBB73557-2CF8-4062-B1F3-F7CA800C3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2" y="3687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1" name="Rectangle 2087">
                <a:extLst>
                  <a:ext uri="{FF2B5EF4-FFF2-40B4-BE49-F238E27FC236}">
                    <a16:creationId xmlns:a16="http://schemas.microsoft.com/office/drawing/2014/main" id="{A28DF880-3494-468D-91F4-64A6C8BCC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0" y="3687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2" name="Rectangle 2088">
                <a:extLst>
                  <a:ext uri="{FF2B5EF4-FFF2-40B4-BE49-F238E27FC236}">
                    <a16:creationId xmlns:a16="http://schemas.microsoft.com/office/drawing/2014/main" id="{CA279D7C-61D3-4463-ADB3-B4BA8A632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9" y="3687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3" name="Rectangle 2089">
                <a:extLst>
                  <a:ext uri="{FF2B5EF4-FFF2-40B4-BE49-F238E27FC236}">
                    <a16:creationId xmlns:a16="http://schemas.microsoft.com/office/drawing/2014/main" id="{8AB5AB08-59C7-4DC6-BFA7-2BC0DD5DC2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8" y="3687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4" name="Rectangle 2090">
                <a:extLst>
                  <a:ext uri="{FF2B5EF4-FFF2-40B4-BE49-F238E27FC236}">
                    <a16:creationId xmlns:a16="http://schemas.microsoft.com/office/drawing/2014/main" id="{FB5E6ED7-3404-4063-94FA-438036093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7" y="3687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5" name="Rectangle 2091">
                <a:extLst>
                  <a:ext uri="{FF2B5EF4-FFF2-40B4-BE49-F238E27FC236}">
                    <a16:creationId xmlns:a16="http://schemas.microsoft.com/office/drawing/2014/main" id="{53A10312-E79B-4014-B9E3-144C2E298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5" y="3687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6" name="Rectangle 2092">
                <a:extLst>
                  <a:ext uri="{FF2B5EF4-FFF2-40B4-BE49-F238E27FC236}">
                    <a16:creationId xmlns:a16="http://schemas.microsoft.com/office/drawing/2014/main" id="{67075E17-88E6-4710-B5C6-E6A98DB228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4" y="3687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7" name="Rectangle 2093">
                <a:extLst>
                  <a:ext uri="{FF2B5EF4-FFF2-40B4-BE49-F238E27FC236}">
                    <a16:creationId xmlns:a16="http://schemas.microsoft.com/office/drawing/2014/main" id="{42727C96-F124-4477-95EE-425802B6B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3" y="368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8" name="Rectangle 2094">
                <a:extLst>
                  <a:ext uri="{FF2B5EF4-FFF2-40B4-BE49-F238E27FC236}">
                    <a16:creationId xmlns:a16="http://schemas.microsoft.com/office/drawing/2014/main" id="{FEBC3AD9-20AD-45CB-BAD7-8102BF373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368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9" name="Rectangle 2095">
                <a:extLst>
                  <a:ext uri="{FF2B5EF4-FFF2-40B4-BE49-F238E27FC236}">
                    <a16:creationId xmlns:a16="http://schemas.microsoft.com/office/drawing/2014/main" id="{9D2F8697-F1C9-4579-B2A0-33B400EC9E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368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0" name="Rectangle 2096">
                <a:extLst>
                  <a:ext uri="{FF2B5EF4-FFF2-40B4-BE49-F238E27FC236}">
                    <a16:creationId xmlns:a16="http://schemas.microsoft.com/office/drawing/2014/main" id="{928004DB-0991-4BB6-A4DE-7A1DD89BBE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368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1" name="Rectangle 2097">
                <a:extLst>
                  <a:ext uri="{FF2B5EF4-FFF2-40B4-BE49-F238E27FC236}">
                    <a16:creationId xmlns:a16="http://schemas.microsoft.com/office/drawing/2014/main" id="{AEA5F2F2-ACC6-402F-B21F-8BD174637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368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2" name="Rectangle 2098">
                <a:extLst>
                  <a:ext uri="{FF2B5EF4-FFF2-40B4-BE49-F238E27FC236}">
                    <a16:creationId xmlns:a16="http://schemas.microsoft.com/office/drawing/2014/main" id="{E1E18EEE-0275-452D-B132-9ADE508D70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368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3" name="Rectangle 2099">
                <a:extLst>
                  <a:ext uri="{FF2B5EF4-FFF2-40B4-BE49-F238E27FC236}">
                    <a16:creationId xmlns:a16="http://schemas.microsoft.com/office/drawing/2014/main" id="{F5DA37A3-CE51-4EE9-B120-10171311C4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368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4" name="Rectangle 2100">
                <a:extLst>
                  <a:ext uri="{FF2B5EF4-FFF2-40B4-BE49-F238E27FC236}">
                    <a16:creationId xmlns:a16="http://schemas.microsoft.com/office/drawing/2014/main" id="{31C9A22B-38E6-4C85-8D01-893BE4A13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3687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5" name="Rectangle 2101">
                <a:extLst>
                  <a:ext uri="{FF2B5EF4-FFF2-40B4-BE49-F238E27FC236}">
                    <a16:creationId xmlns:a16="http://schemas.microsoft.com/office/drawing/2014/main" id="{55F78876-2C01-41AA-8A1A-59E4C329EC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6" y="3687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6" name="Rectangle 2102">
                <a:extLst>
                  <a:ext uri="{FF2B5EF4-FFF2-40B4-BE49-F238E27FC236}">
                    <a16:creationId xmlns:a16="http://schemas.microsoft.com/office/drawing/2014/main" id="{C327E989-1D15-41C7-8EC5-5EF9FA985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6" y="3687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7" name="Rectangle 2103">
                <a:extLst>
                  <a:ext uri="{FF2B5EF4-FFF2-40B4-BE49-F238E27FC236}">
                    <a16:creationId xmlns:a16="http://schemas.microsoft.com/office/drawing/2014/main" id="{B023B973-20C3-4EF7-9D14-72D783455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1" y="368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8" name="Rectangle 2104">
                <a:extLst>
                  <a:ext uri="{FF2B5EF4-FFF2-40B4-BE49-F238E27FC236}">
                    <a16:creationId xmlns:a16="http://schemas.microsoft.com/office/drawing/2014/main" id="{588D0EB2-BB07-4BE5-8F0C-85CFF2B1D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9" y="368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9" name="Rectangle 2105">
                <a:extLst>
                  <a:ext uri="{FF2B5EF4-FFF2-40B4-BE49-F238E27FC236}">
                    <a16:creationId xmlns:a16="http://schemas.microsoft.com/office/drawing/2014/main" id="{20EAC637-E689-4BDB-8955-5986739DA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7" y="368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0" name="Rectangle 2106">
                <a:extLst>
                  <a:ext uri="{FF2B5EF4-FFF2-40B4-BE49-F238E27FC236}">
                    <a16:creationId xmlns:a16="http://schemas.microsoft.com/office/drawing/2014/main" id="{8A98F84A-0C03-4E26-95F1-8658C1A1A6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5" y="3687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1" name="Rectangle 2107">
                <a:extLst>
                  <a:ext uri="{FF2B5EF4-FFF2-40B4-BE49-F238E27FC236}">
                    <a16:creationId xmlns:a16="http://schemas.microsoft.com/office/drawing/2014/main" id="{42B9FB96-38B4-44DE-9EFE-3F29D7FA3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0" y="3687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2" name="Rectangle 2108">
                <a:extLst>
                  <a:ext uri="{FF2B5EF4-FFF2-40B4-BE49-F238E27FC236}">
                    <a16:creationId xmlns:a16="http://schemas.microsoft.com/office/drawing/2014/main" id="{C86B9E83-1AA8-4DA8-958B-CD8056FD8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2" y="3687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3" name="Rectangle 2109">
                <a:extLst>
                  <a:ext uri="{FF2B5EF4-FFF2-40B4-BE49-F238E27FC236}">
                    <a16:creationId xmlns:a16="http://schemas.microsoft.com/office/drawing/2014/main" id="{790C979E-A432-4B90-8892-71FDDA7AD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7" y="368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4" name="Rectangle 2110">
                <a:extLst>
                  <a:ext uri="{FF2B5EF4-FFF2-40B4-BE49-F238E27FC236}">
                    <a16:creationId xmlns:a16="http://schemas.microsoft.com/office/drawing/2014/main" id="{26082661-F4DD-4710-B0EF-B8A1FB4AC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3727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5" name="Rectangle 2111">
                <a:extLst>
                  <a:ext uri="{FF2B5EF4-FFF2-40B4-BE49-F238E27FC236}">
                    <a16:creationId xmlns:a16="http://schemas.microsoft.com/office/drawing/2014/main" id="{E119B1AF-B3F1-4E87-A178-EE5A7961AE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" y="3727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6" name="Rectangle 2112">
                <a:extLst>
                  <a:ext uri="{FF2B5EF4-FFF2-40B4-BE49-F238E27FC236}">
                    <a16:creationId xmlns:a16="http://schemas.microsoft.com/office/drawing/2014/main" id="{4A827341-32F8-4086-82D1-0F50801F2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" y="3727"/>
                <a:ext cx="5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7" name="Rectangle 2113">
                <a:extLst>
                  <a:ext uri="{FF2B5EF4-FFF2-40B4-BE49-F238E27FC236}">
                    <a16:creationId xmlns:a16="http://schemas.microsoft.com/office/drawing/2014/main" id="{FC6B8267-6F69-48A8-8E78-CA20126FC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6" y="372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8" name="Rectangle 2114">
                <a:extLst>
                  <a:ext uri="{FF2B5EF4-FFF2-40B4-BE49-F238E27FC236}">
                    <a16:creationId xmlns:a16="http://schemas.microsoft.com/office/drawing/2014/main" id="{C65E1430-4E76-4BF5-93BE-9DF7295F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5" y="372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9" name="Rectangle 2115">
                <a:extLst>
                  <a:ext uri="{FF2B5EF4-FFF2-40B4-BE49-F238E27FC236}">
                    <a16:creationId xmlns:a16="http://schemas.microsoft.com/office/drawing/2014/main" id="{104C7086-8E23-4D47-91BC-293442698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" y="372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0" name="Rectangle 2116">
                <a:extLst>
                  <a:ext uri="{FF2B5EF4-FFF2-40B4-BE49-F238E27FC236}">
                    <a16:creationId xmlns:a16="http://schemas.microsoft.com/office/drawing/2014/main" id="{6DE15675-B065-42E2-A6FA-C1938C2DCD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" y="372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1" name="Rectangle 2117">
                <a:extLst>
                  <a:ext uri="{FF2B5EF4-FFF2-40B4-BE49-F238E27FC236}">
                    <a16:creationId xmlns:a16="http://schemas.microsoft.com/office/drawing/2014/main" id="{6E37703E-ADD6-45B8-8F9B-1935164F8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" y="372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2" name="Rectangle 2118">
                <a:extLst>
                  <a:ext uri="{FF2B5EF4-FFF2-40B4-BE49-F238E27FC236}">
                    <a16:creationId xmlns:a16="http://schemas.microsoft.com/office/drawing/2014/main" id="{37943771-B4DE-4A9F-851D-2B2BA49E11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6" y="372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3" name="Rectangle 2119">
                <a:extLst>
                  <a:ext uri="{FF2B5EF4-FFF2-40B4-BE49-F238E27FC236}">
                    <a16:creationId xmlns:a16="http://schemas.microsoft.com/office/drawing/2014/main" id="{76594549-A3EC-4ECA-AB1D-7118269196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3" y="372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4" name="Rectangle 2120">
                <a:extLst>
                  <a:ext uri="{FF2B5EF4-FFF2-40B4-BE49-F238E27FC236}">
                    <a16:creationId xmlns:a16="http://schemas.microsoft.com/office/drawing/2014/main" id="{8F9E6439-BABA-4E2D-9D97-CEEAE9020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2" y="372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5" name="Rectangle 2121">
                <a:extLst>
                  <a:ext uri="{FF2B5EF4-FFF2-40B4-BE49-F238E27FC236}">
                    <a16:creationId xmlns:a16="http://schemas.microsoft.com/office/drawing/2014/main" id="{8BD782B8-FDC4-47E4-9E98-767C4A937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9" y="372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6" name="Rectangle 2122">
                <a:extLst>
                  <a:ext uri="{FF2B5EF4-FFF2-40B4-BE49-F238E27FC236}">
                    <a16:creationId xmlns:a16="http://schemas.microsoft.com/office/drawing/2014/main" id="{37E4BA38-3C2F-4261-832D-7FD5BE4E3A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8" y="3730"/>
                <a:ext cx="3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μ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7" name="Rectangle 2123">
                <a:extLst>
                  <a:ext uri="{FF2B5EF4-FFF2-40B4-BE49-F238E27FC236}">
                    <a16:creationId xmlns:a16="http://schemas.microsoft.com/office/drawing/2014/main" id="{1104DAAF-E50A-4D93-99CB-DD58E64BD4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3727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8" name="Rectangle 2124">
                <a:extLst>
                  <a:ext uri="{FF2B5EF4-FFF2-40B4-BE49-F238E27FC236}">
                    <a16:creationId xmlns:a16="http://schemas.microsoft.com/office/drawing/2014/main" id="{2AE1557D-BF0D-425C-83DB-26E09C0D32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5" y="372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9" name="Rectangle 2125">
                <a:extLst>
                  <a:ext uri="{FF2B5EF4-FFF2-40B4-BE49-F238E27FC236}">
                    <a16:creationId xmlns:a16="http://schemas.microsoft.com/office/drawing/2014/main" id="{38C5F11A-89BD-4293-938F-9EDF8C9DA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4" y="372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0" name="Rectangle 2126">
                <a:extLst>
                  <a:ext uri="{FF2B5EF4-FFF2-40B4-BE49-F238E27FC236}">
                    <a16:creationId xmlns:a16="http://schemas.microsoft.com/office/drawing/2014/main" id="{C921DE75-3D31-4255-9319-9429B47D87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372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1" name="Rectangle 2127">
                <a:extLst>
                  <a:ext uri="{FF2B5EF4-FFF2-40B4-BE49-F238E27FC236}">
                    <a16:creationId xmlns:a16="http://schemas.microsoft.com/office/drawing/2014/main" id="{BD0DDC2A-B0F0-43D9-A3BF-40DA5BCD4B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372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2" name="Rectangle 2128">
                <a:extLst>
                  <a:ext uri="{FF2B5EF4-FFF2-40B4-BE49-F238E27FC236}">
                    <a16:creationId xmlns:a16="http://schemas.microsoft.com/office/drawing/2014/main" id="{488C1124-02B9-4AB0-8F86-0CA46C9ACD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372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3" name="Rectangle 2129">
                <a:extLst>
                  <a:ext uri="{FF2B5EF4-FFF2-40B4-BE49-F238E27FC236}">
                    <a16:creationId xmlns:a16="http://schemas.microsoft.com/office/drawing/2014/main" id="{B6CD966E-E09C-4773-B090-4E66B34DEB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372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4" name="Rectangle 2130">
                <a:extLst>
                  <a:ext uri="{FF2B5EF4-FFF2-40B4-BE49-F238E27FC236}">
                    <a16:creationId xmlns:a16="http://schemas.microsoft.com/office/drawing/2014/main" id="{A6CF8555-019D-4495-B055-7008788AF3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372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5" name="Rectangle 2131">
                <a:extLst>
                  <a:ext uri="{FF2B5EF4-FFF2-40B4-BE49-F238E27FC236}">
                    <a16:creationId xmlns:a16="http://schemas.microsoft.com/office/drawing/2014/main" id="{AD259B1A-1372-467F-A4B0-F81E75526E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372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6" name="Rectangle 2132">
                <a:extLst>
                  <a:ext uri="{FF2B5EF4-FFF2-40B4-BE49-F238E27FC236}">
                    <a16:creationId xmlns:a16="http://schemas.microsoft.com/office/drawing/2014/main" id="{868CE502-E7D1-411F-85AE-DCD0F836E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372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7" name="Rectangle 2133">
                <a:extLst>
                  <a:ext uri="{FF2B5EF4-FFF2-40B4-BE49-F238E27FC236}">
                    <a16:creationId xmlns:a16="http://schemas.microsoft.com/office/drawing/2014/main" id="{AA569DF3-86C2-4EC8-8CD1-C2F5F78EF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372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8" name="Rectangle 2134">
                <a:extLst>
                  <a:ext uri="{FF2B5EF4-FFF2-40B4-BE49-F238E27FC236}">
                    <a16:creationId xmlns:a16="http://schemas.microsoft.com/office/drawing/2014/main" id="{ACA4CEC8-0A27-4049-B4A3-EDFCD2B5B5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9" y="372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9" name="Rectangle 2135">
                <a:extLst>
                  <a:ext uri="{FF2B5EF4-FFF2-40B4-BE49-F238E27FC236}">
                    <a16:creationId xmlns:a16="http://schemas.microsoft.com/office/drawing/2014/main" id="{42C28991-0997-47ED-8541-EF47E2579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" y="372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0" name="Rectangle 2136">
                <a:extLst>
                  <a:ext uri="{FF2B5EF4-FFF2-40B4-BE49-F238E27FC236}">
                    <a16:creationId xmlns:a16="http://schemas.microsoft.com/office/drawing/2014/main" id="{6296AF5D-94C6-45F8-A8CE-EC75C5BED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4" y="372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1" name="Rectangle 2137">
                <a:extLst>
                  <a:ext uri="{FF2B5EF4-FFF2-40B4-BE49-F238E27FC236}">
                    <a16:creationId xmlns:a16="http://schemas.microsoft.com/office/drawing/2014/main" id="{AD7CC3D3-90FD-4B92-8A70-F2236090B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2" y="372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2" name="Rectangle 2138">
                <a:extLst>
                  <a:ext uri="{FF2B5EF4-FFF2-40B4-BE49-F238E27FC236}">
                    <a16:creationId xmlns:a16="http://schemas.microsoft.com/office/drawing/2014/main" id="{627F5ABD-7EF6-473D-826F-393A4EA11E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9" y="372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3" name="Rectangle 2139">
                <a:extLst>
                  <a:ext uri="{FF2B5EF4-FFF2-40B4-BE49-F238E27FC236}">
                    <a16:creationId xmlns:a16="http://schemas.microsoft.com/office/drawing/2014/main" id="{2CE7A6AB-38F7-4895-9F02-F7E86384A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" y="372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4" name="Rectangle 2140">
                <a:extLst>
                  <a:ext uri="{FF2B5EF4-FFF2-40B4-BE49-F238E27FC236}">
                    <a16:creationId xmlns:a16="http://schemas.microsoft.com/office/drawing/2014/main" id="{5C1F4511-BA0E-4FD0-8A34-1506748EB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3767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5" name="Rectangle 2141">
                <a:extLst>
                  <a:ext uri="{FF2B5EF4-FFF2-40B4-BE49-F238E27FC236}">
                    <a16:creationId xmlns:a16="http://schemas.microsoft.com/office/drawing/2014/main" id="{579FFCC3-89AA-4623-8E4F-B7BFE6F38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" y="3767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6" name="Rectangle 2142">
                <a:extLst>
                  <a:ext uri="{FF2B5EF4-FFF2-40B4-BE49-F238E27FC236}">
                    <a16:creationId xmlns:a16="http://schemas.microsoft.com/office/drawing/2014/main" id="{9C167ED5-5427-4B7B-B3DC-923057586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4" y="3767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7" name="Rectangle 2143">
                <a:extLst>
                  <a:ext uri="{FF2B5EF4-FFF2-40B4-BE49-F238E27FC236}">
                    <a16:creationId xmlns:a16="http://schemas.microsoft.com/office/drawing/2014/main" id="{A7A3B892-D966-43A4-8E9F-B01A71261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" y="3767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8" name="Rectangle 2144">
                <a:extLst>
                  <a:ext uri="{FF2B5EF4-FFF2-40B4-BE49-F238E27FC236}">
                    <a16:creationId xmlns:a16="http://schemas.microsoft.com/office/drawing/2014/main" id="{759BFAD3-1C5F-4625-B8CE-9F0C89B08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5" y="3767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9" name="Rectangle 2145">
                <a:extLst>
                  <a:ext uri="{FF2B5EF4-FFF2-40B4-BE49-F238E27FC236}">
                    <a16:creationId xmlns:a16="http://schemas.microsoft.com/office/drawing/2014/main" id="{01C3B4CA-1F39-4F90-B55C-E488B7B86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0" y="376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0" name="Rectangle 2146">
                <a:extLst>
                  <a:ext uri="{FF2B5EF4-FFF2-40B4-BE49-F238E27FC236}">
                    <a16:creationId xmlns:a16="http://schemas.microsoft.com/office/drawing/2014/main" id="{4298B518-D718-4E1D-B180-0B46A38C5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" y="3767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1" name="Rectangle 2147">
                <a:extLst>
                  <a:ext uri="{FF2B5EF4-FFF2-40B4-BE49-F238E27FC236}">
                    <a16:creationId xmlns:a16="http://schemas.microsoft.com/office/drawing/2014/main" id="{AC9883E2-4B1D-4291-9EE3-03B417BF3A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" y="3767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2" name="Rectangle 2148">
                <a:extLst>
                  <a:ext uri="{FF2B5EF4-FFF2-40B4-BE49-F238E27FC236}">
                    <a16:creationId xmlns:a16="http://schemas.microsoft.com/office/drawing/2014/main" id="{109F438C-6A71-43C2-A1AE-F89157125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2" y="376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3" name="Rectangle 2149">
                <a:extLst>
                  <a:ext uri="{FF2B5EF4-FFF2-40B4-BE49-F238E27FC236}">
                    <a16:creationId xmlns:a16="http://schemas.microsoft.com/office/drawing/2014/main" id="{A96B3D09-3759-4E35-B181-F96262DA4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1" y="3767"/>
                <a:ext cx="40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4" name="Rectangle 2150">
                <a:extLst>
                  <a:ext uri="{FF2B5EF4-FFF2-40B4-BE49-F238E27FC236}">
                    <a16:creationId xmlns:a16="http://schemas.microsoft.com/office/drawing/2014/main" id="{6AB57316-A81F-4521-BDD9-9D465621B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" y="3767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5" name="Rectangle 2151">
                <a:extLst>
                  <a:ext uri="{FF2B5EF4-FFF2-40B4-BE49-F238E27FC236}">
                    <a16:creationId xmlns:a16="http://schemas.microsoft.com/office/drawing/2014/main" id="{71C34817-F701-4E57-8E06-1DCD63F58D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1" y="376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6" name="Rectangle 2152">
                <a:extLst>
                  <a:ext uri="{FF2B5EF4-FFF2-40B4-BE49-F238E27FC236}">
                    <a16:creationId xmlns:a16="http://schemas.microsoft.com/office/drawing/2014/main" id="{EA9AC955-6D39-4FE8-801F-2640B8759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0" y="3767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7" name="Rectangle 2153">
                <a:extLst>
                  <a:ext uri="{FF2B5EF4-FFF2-40B4-BE49-F238E27FC236}">
                    <a16:creationId xmlns:a16="http://schemas.microsoft.com/office/drawing/2014/main" id="{35CB8A6F-CE66-4495-9FBE-7947E8707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3" y="3767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8" name="Rectangle 2154">
                <a:extLst>
                  <a:ext uri="{FF2B5EF4-FFF2-40B4-BE49-F238E27FC236}">
                    <a16:creationId xmlns:a16="http://schemas.microsoft.com/office/drawing/2014/main" id="{B4152E8D-BEC8-4730-9A11-22BD34E77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" y="3767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9" name="Rectangle 2155">
                <a:extLst>
                  <a:ext uri="{FF2B5EF4-FFF2-40B4-BE49-F238E27FC236}">
                    <a16:creationId xmlns:a16="http://schemas.microsoft.com/office/drawing/2014/main" id="{B738CDED-46F0-4A72-9DE3-63C7E148F4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4" y="3767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0" name="Rectangle 2156">
                <a:extLst>
                  <a:ext uri="{FF2B5EF4-FFF2-40B4-BE49-F238E27FC236}">
                    <a16:creationId xmlns:a16="http://schemas.microsoft.com/office/drawing/2014/main" id="{1B94A3DC-6083-414C-80F2-8C8F668CA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" y="3767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1" name="Rectangle 2157">
                <a:extLst>
                  <a:ext uri="{FF2B5EF4-FFF2-40B4-BE49-F238E27FC236}">
                    <a16:creationId xmlns:a16="http://schemas.microsoft.com/office/drawing/2014/main" id="{0BA5A78E-7A26-4A2D-A0A6-1FF221FA8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9" y="3767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2" name="Rectangle 2158">
                <a:extLst>
                  <a:ext uri="{FF2B5EF4-FFF2-40B4-BE49-F238E27FC236}">
                    <a16:creationId xmlns:a16="http://schemas.microsoft.com/office/drawing/2014/main" id="{8E5CF467-6B6A-4CD1-AC47-F3766D509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9" y="3767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3" name="Rectangle 2159">
                <a:extLst>
                  <a:ext uri="{FF2B5EF4-FFF2-40B4-BE49-F238E27FC236}">
                    <a16:creationId xmlns:a16="http://schemas.microsoft.com/office/drawing/2014/main" id="{CD05AAF9-A7EC-468D-9C69-2CB2F1515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6" y="37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4" name="Rectangle 2160">
                <a:extLst>
                  <a:ext uri="{FF2B5EF4-FFF2-40B4-BE49-F238E27FC236}">
                    <a16:creationId xmlns:a16="http://schemas.microsoft.com/office/drawing/2014/main" id="{B20E76E2-3675-4572-917C-D2664822BB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376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5" name="Rectangle 2161">
                <a:extLst>
                  <a:ext uri="{FF2B5EF4-FFF2-40B4-BE49-F238E27FC236}">
                    <a16:creationId xmlns:a16="http://schemas.microsoft.com/office/drawing/2014/main" id="{549A3047-BD7D-4020-A5D8-09BDAE408B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3767"/>
                <a:ext cx="4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6" name="Rectangle 2162">
                <a:extLst>
                  <a:ext uri="{FF2B5EF4-FFF2-40B4-BE49-F238E27FC236}">
                    <a16:creationId xmlns:a16="http://schemas.microsoft.com/office/drawing/2014/main" id="{B5F75F6F-59D2-4100-8EF9-5ADFD2B15D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6" y="37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7" name="Rectangle 2163">
                <a:extLst>
                  <a:ext uri="{FF2B5EF4-FFF2-40B4-BE49-F238E27FC236}">
                    <a16:creationId xmlns:a16="http://schemas.microsoft.com/office/drawing/2014/main" id="{CD0902A1-4622-453D-B82E-4E954D252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3" y="3767"/>
                <a:ext cx="2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8" name="Rectangle 2164">
                <a:extLst>
                  <a:ext uri="{FF2B5EF4-FFF2-40B4-BE49-F238E27FC236}">
                    <a16:creationId xmlns:a16="http://schemas.microsoft.com/office/drawing/2014/main" id="{432AF5A8-6AF1-410A-B33C-8C2FB2B73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4" y="3767"/>
                <a:ext cx="2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9" name="Rectangle 2165">
                <a:extLst>
                  <a:ext uri="{FF2B5EF4-FFF2-40B4-BE49-F238E27FC236}">
                    <a16:creationId xmlns:a16="http://schemas.microsoft.com/office/drawing/2014/main" id="{89C96AB5-3DD9-44FD-83B6-168F74440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6" y="3767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0" name="Rectangle 2166">
                <a:extLst>
                  <a:ext uri="{FF2B5EF4-FFF2-40B4-BE49-F238E27FC236}">
                    <a16:creationId xmlns:a16="http://schemas.microsoft.com/office/drawing/2014/main" id="{9F9B0D16-C506-4D0E-B60B-AC0C0DA090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1" y="3767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1" name="Rectangle 2167">
                <a:extLst>
                  <a:ext uri="{FF2B5EF4-FFF2-40B4-BE49-F238E27FC236}">
                    <a16:creationId xmlns:a16="http://schemas.microsoft.com/office/drawing/2014/main" id="{D6C194B4-AA9A-4C2F-B7BD-D7F89C840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3" y="376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2" name="Rectangle 2168">
                <a:extLst>
                  <a:ext uri="{FF2B5EF4-FFF2-40B4-BE49-F238E27FC236}">
                    <a16:creationId xmlns:a16="http://schemas.microsoft.com/office/drawing/2014/main" id="{3D10C7AA-AF22-44DA-8634-89103E5A5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1" y="376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3" name="Rectangle 2169">
                <a:extLst>
                  <a:ext uri="{FF2B5EF4-FFF2-40B4-BE49-F238E27FC236}">
                    <a16:creationId xmlns:a16="http://schemas.microsoft.com/office/drawing/2014/main" id="{EC9F0FB7-5801-4487-8857-87CB3150D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6" y="37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4" name="Rectangle 2170">
                <a:extLst>
                  <a:ext uri="{FF2B5EF4-FFF2-40B4-BE49-F238E27FC236}">
                    <a16:creationId xmlns:a16="http://schemas.microsoft.com/office/drawing/2014/main" id="{66D08804-5C94-447E-A265-CB963EE3D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3" y="376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5" name="Rectangle 2171">
                <a:extLst>
                  <a:ext uri="{FF2B5EF4-FFF2-40B4-BE49-F238E27FC236}">
                    <a16:creationId xmlns:a16="http://schemas.microsoft.com/office/drawing/2014/main" id="{16E00280-0EA9-46E2-A60F-6BBBB1F06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2" y="37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6" name="Rectangle 2172">
                <a:extLst>
                  <a:ext uri="{FF2B5EF4-FFF2-40B4-BE49-F238E27FC236}">
                    <a16:creationId xmlns:a16="http://schemas.microsoft.com/office/drawing/2014/main" id="{FA5F3196-2566-4856-B021-ED2B708C2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9" y="376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7" name="Rectangle 2173">
                <a:extLst>
                  <a:ext uri="{FF2B5EF4-FFF2-40B4-BE49-F238E27FC236}">
                    <a16:creationId xmlns:a16="http://schemas.microsoft.com/office/drawing/2014/main" id="{2C7F3BB8-D979-462D-AE0F-0A5C34723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8" y="3770"/>
                <a:ext cx="3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μ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8" name="Rectangle 2174">
                <a:extLst>
                  <a:ext uri="{FF2B5EF4-FFF2-40B4-BE49-F238E27FC236}">
                    <a16:creationId xmlns:a16="http://schemas.microsoft.com/office/drawing/2014/main" id="{6E6293F9-9016-45A6-B7BB-DC53FF06D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3767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9" name="Rectangle 2175">
                <a:extLst>
                  <a:ext uri="{FF2B5EF4-FFF2-40B4-BE49-F238E27FC236}">
                    <a16:creationId xmlns:a16="http://schemas.microsoft.com/office/drawing/2014/main" id="{6D4B3514-0D88-4119-8D0C-E462CBA5C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5" y="376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0" name="Rectangle 2176">
                <a:extLst>
                  <a:ext uri="{FF2B5EF4-FFF2-40B4-BE49-F238E27FC236}">
                    <a16:creationId xmlns:a16="http://schemas.microsoft.com/office/drawing/2014/main" id="{25EB486F-1E2A-40BA-8F2D-85523B755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4" y="376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1" name="Rectangle 2177">
                <a:extLst>
                  <a:ext uri="{FF2B5EF4-FFF2-40B4-BE49-F238E27FC236}">
                    <a16:creationId xmlns:a16="http://schemas.microsoft.com/office/drawing/2014/main" id="{E8B34A72-435C-4C89-A0BD-2B3B7CBF1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376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2" name="Rectangle 2178">
                <a:extLst>
                  <a:ext uri="{FF2B5EF4-FFF2-40B4-BE49-F238E27FC236}">
                    <a16:creationId xmlns:a16="http://schemas.microsoft.com/office/drawing/2014/main" id="{113B9BB9-756B-43D3-A5A5-625668934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376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3" name="Rectangle 2179">
                <a:extLst>
                  <a:ext uri="{FF2B5EF4-FFF2-40B4-BE49-F238E27FC236}">
                    <a16:creationId xmlns:a16="http://schemas.microsoft.com/office/drawing/2014/main" id="{B8C378AF-E916-43DF-8C29-A3F3CA8DB1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376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4" name="Rectangle 2180">
                <a:extLst>
                  <a:ext uri="{FF2B5EF4-FFF2-40B4-BE49-F238E27FC236}">
                    <a16:creationId xmlns:a16="http://schemas.microsoft.com/office/drawing/2014/main" id="{C9C939F2-21F8-44D6-AAEF-997358DCB7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376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5" name="Rectangle 2181">
                <a:extLst>
                  <a:ext uri="{FF2B5EF4-FFF2-40B4-BE49-F238E27FC236}">
                    <a16:creationId xmlns:a16="http://schemas.microsoft.com/office/drawing/2014/main" id="{12ED73B7-4A36-493A-A59D-2079ACD91C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376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6" name="Rectangle 2182">
                <a:extLst>
                  <a:ext uri="{FF2B5EF4-FFF2-40B4-BE49-F238E27FC236}">
                    <a16:creationId xmlns:a16="http://schemas.microsoft.com/office/drawing/2014/main" id="{30DD3D11-1C68-4B30-B709-B48779207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376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7" name="Rectangle 2183">
                <a:extLst>
                  <a:ext uri="{FF2B5EF4-FFF2-40B4-BE49-F238E27FC236}">
                    <a16:creationId xmlns:a16="http://schemas.microsoft.com/office/drawing/2014/main" id="{4D1F4B7B-B63C-41A9-86DA-86A841ED93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376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8" name="Rectangle 2184">
                <a:extLst>
                  <a:ext uri="{FF2B5EF4-FFF2-40B4-BE49-F238E27FC236}">
                    <a16:creationId xmlns:a16="http://schemas.microsoft.com/office/drawing/2014/main" id="{31A8753B-3FEB-48E3-9AAA-2EE3206FD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37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9" name="Rectangle 2185">
                <a:extLst>
                  <a:ext uri="{FF2B5EF4-FFF2-40B4-BE49-F238E27FC236}">
                    <a16:creationId xmlns:a16="http://schemas.microsoft.com/office/drawing/2014/main" id="{0E651581-70DF-4FFA-98CC-333D4BAA0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37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0" name="Rectangle 2186">
                <a:extLst>
                  <a:ext uri="{FF2B5EF4-FFF2-40B4-BE49-F238E27FC236}">
                    <a16:creationId xmlns:a16="http://schemas.microsoft.com/office/drawing/2014/main" id="{8B0BB4A6-77C3-4A6F-AAE2-14DE43030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9" y="37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1" name="Rectangle 2187">
                <a:extLst>
                  <a:ext uri="{FF2B5EF4-FFF2-40B4-BE49-F238E27FC236}">
                    <a16:creationId xmlns:a16="http://schemas.microsoft.com/office/drawing/2014/main" id="{E74B7524-0F20-478C-ADF0-3B61040E47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" y="37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2" name="Rectangle 2188">
                <a:extLst>
                  <a:ext uri="{FF2B5EF4-FFF2-40B4-BE49-F238E27FC236}">
                    <a16:creationId xmlns:a16="http://schemas.microsoft.com/office/drawing/2014/main" id="{0536B824-3B66-4CDC-99C4-47F829F82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4" y="37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3" name="Rectangle 2189">
                <a:extLst>
                  <a:ext uri="{FF2B5EF4-FFF2-40B4-BE49-F238E27FC236}">
                    <a16:creationId xmlns:a16="http://schemas.microsoft.com/office/drawing/2014/main" id="{223B0987-8487-44B7-A593-F6FDB516D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2" y="37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4" name="Rectangle 2190">
                <a:extLst>
                  <a:ext uri="{FF2B5EF4-FFF2-40B4-BE49-F238E27FC236}">
                    <a16:creationId xmlns:a16="http://schemas.microsoft.com/office/drawing/2014/main" id="{E452C9A6-4CAD-44BB-B2AC-235A9548D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9" y="3767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5" name="Rectangle 2191">
                <a:extLst>
                  <a:ext uri="{FF2B5EF4-FFF2-40B4-BE49-F238E27FC236}">
                    <a16:creationId xmlns:a16="http://schemas.microsoft.com/office/drawing/2014/main" id="{2D4A1E74-CA1D-47E9-AD24-6FB18D385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" y="3767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6" name="Rectangle 2192">
                <a:extLst>
                  <a:ext uri="{FF2B5EF4-FFF2-40B4-BE49-F238E27FC236}">
                    <a16:creationId xmlns:a16="http://schemas.microsoft.com/office/drawing/2014/main" id="{DE2E64D9-C4C8-4977-B69F-6B57713FBA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3806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7" name="Rectangle 2193">
                <a:extLst>
                  <a:ext uri="{FF2B5EF4-FFF2-40B4-BE49-F238E27FC236}">
                    <a16:creationId xmlns:a16="http://schemas.microsoft.com/office/drawing/2014/main" id="{091575B5-EAC4-4E83-962C-C61423A114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" y="3806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8" name="Rectangle 2194">
                <a:extLst>
                  <a:ext uri="{FF2B5EF4-FFF2-40B4-BE49-F238E27FC236}">
                    <a16:creationId xmlns:a16="http://schemas.microsoft.com/office/drawing/2014/main" id="{FD38D1DA-AC85-408C-BFA8-798D42F600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4" y="3806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9" name="Rectangle 2195">
                <a:extLst>
                  <a:ext uri="{FF2B5EF4-FFF2-40B4-BE49-F238E27FC236}">
                    <a16:creationId xmlns:a16="http://schemas.microsoft.com/office/drawing/2014/main" id="{7993B57F-0419-4E88-8117-B45D27B4D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" y="3806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0" name="Rectangle 2196">
                <a:extLst>
                  <a:ext uri="{FF2B5EF4-FFF2-40B4-BE49-F238E27FC236}">
                    <a16:creationId xmlns:a16="http://schemas.microsoft.com/office/drawing/2014/main" id="{0BF94EDE-7908-438E-99AC-4A68130860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5" y="3806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1" name="Rectangle 2197">
                <a:extLst>
                  <a:ext uri="{FF2B5EF4-FFF2-40B4-BE49-F238E27FC236}">
                    <a16:creationId xmlns:a16="http://schemas.microsoft.com/office/drawing/2014/main" id="{9D38A666-AEB5-4DF5-A0C0-D380C815D7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0" y="38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2" name="Rectangle 2198">
                <a:extLst>
                  <a:ext uri="{FF2B5EF4-FFF2-40B4-BE49-F238E27FC236}">
                    <a16:creationId xmlns:a16="http://schemas.microsoft.com/office/drawing/2014/main" id="{1E1A212F-AB16-4509-853C-9283F9324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" y="3806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3" name="Rectangle 2199">
                <a:extLst>
                  <a:ext uri="{FF2B5EF4-FFF2-40B4-BE49-F238E27FC236}">
                    <a16:creationId xmlns:a16="http://schemas.microsoft.com/office/drawing/2014/main" id="{B87EDB0B-5096-45AB-A42C-738FE34D4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" y="3806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4" name="Rectangle 2200">
                <a:extLst>
                  <a:ext uri="{FF2B5EF4-FFF2-40B4-BE49-F238E27FC236}">
                    <a16:creationId xmlns:a16="http://schemas.microsoft.com/office/drawing/2014/main" id="{7555A758-3DBD-4218-A408-D41929C9B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2" y="38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5" name="Rectangle 2201">
                <a:extLst>
                  <a:ext uri="{FF2B5EF4-FFF2-40B4-BE49-F238E27FC236}">
                    <a16:creationId xmlns:a16="http://schemas.microsoft.com/office/drawing/2014/main" id="{07CF156A-0449-45D9-8EA6-0AE3D4C19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1" y="3806"/>
                <a:ext cx="40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6" name="Rectangle 2202">
                <a:extLst>
                  <a:ext uri="{FF2B5EF4-FFF2-40B4-BE49-F238E27FC236}">
                    <a16:creationId xmlns:a16="http://schemas.microsoft.com/office/drawing/2014/main" id="{6FF8E330-6095-4861-9488-69DE79BA2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" y="3806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7" name="Rectangle 2203">
                <a:extLst>
                  <a:ext uri="{FF2B5EF4-FFF2-40B4-BE49-F238E27FC236}">
                    <a16:creationId xmlns:a16="http://schemas.microsoft.com/office/drawing/2014/main" id="{20A5FD16-9ED6-4047-95C3-AFEE1FF0A1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1" y="38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8" name="Rectangle 2204">
                <a:extLst>
                  <a:ext uri="{FF2B5EF4-FFF2-40B4-BE49-F238E27FC236}">
                    <a16:creationId xmlns:a16="http://schemas.microsoft.com/office/drawing/2014/main" id="{EEF072D2-DE8F-439E-A041-5849C4433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0" y="3806"/>
                <a:ext cx="40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9" name="Rectangle 2205">
                <a:extLst>
                  <a:ext uri="{FF2B5EF4-FFF2-40B4-BE49-F238E27FC236}">
                    <a16:creationId xmlns:a16="http://schemas.microsoft.com/office/drawing/2014/main" id="{67ED205A-043A-4752-A9F5-4C6C8903C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1" y="38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0" name="Rectangle 2206">
                <a:extLst>
                  <a:ext uri="{FF2B5EF4-FFF2-40B4-BE49-F238E27FC236}">
                    <a16:creationId xmlns:a16="http://schemas.microsoft.com/office/drawing/2014/main" id="{2F0223A6-BC67-43A1-9737-A9AA077AD6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" y="3806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z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1" name="Rectangle 2207">
                <a:extLst>
                  <a:ext uri="{FF2B5EF4-FFF2-40B4-BE49-F238E27FC236}">
                    <a16:creationId xmlns:a16="http://schemas.microsoft.com/office/drawing/2014/main" id="{D91DC7E9-1EF4-42F9-9C92-DC4C324B2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4" y="3806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2" name="Rectangle 2208">
                <a:extLst>
                  <a:ext uri="{FF2B5EF4-FFF2-40B4-BE49-F238E27FC236}">
                    <a16:creationId xmlns:a16="http://schemas.microsoft.com/office/drawing/2014/main" id="{BC8DDCC8-4D1F-4816-BCAC-880A164166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1" y="3806"/>
                <a:ext cx="4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3" name="Rectangle 2209">
                <a:extLst>
                  <a:ext uri="{FF2B5EF4-FFF2-40B4-BE49-F238E27FC236}">
                    <a16:creationId xmlns:a16="http://schemas.microsoft.com/office/drawing/2014/main" id="{F86E91FA-2338-4BE1-8EFD-F655FA87F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9" y="3806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4" name="Rectangle 2210">
                <a:extLst>
                  <a:ext uri="{FF2B5EF4-FFF2-40B4-BE49-F238E27FC236}">
                    <a16:creationId xmlns:a16="http://schemas.microsoft.com/office/drawing/2014/main" id="{ED9F1C3D-5C90-4FD7-BB0A-5A859B1BE9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38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5" name="Rectangle 2211">
                <a:extLst>
                  <a:ext uri="{FF2B5EF4-FFF2-40B4-BE49-F238E27FC236}">
                    <a16:creationId xmlns:a16="http://schemas.microsoft.com/office/drawing/2014/main" id="{93AE3005-AD59-4647-880A-E94C698E46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3806"/>
                <a:ext cx="52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6" name="Rectangle 2212">
                <a:extLst>
                  <a:ext uri="{FF2B5EF4-FFF2-40B4-BE49-F238E27FC236}">
                    <a16:creationId xmlns:a16="http://schemas.microsoft.com/office/drawing/2014/main" id="{53826C8C-9DD8-4E33-827E-7EB0F6915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3" y="3806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7" name="Rectangle 2213">
                <a:extLst>
                  <a:ext uri="{FF2B5EF4-FFF2-40B4-BE49-F238E27FC236}">
                    <a16:creationId xmlns:a16="http://schemas.microsoft.com/office/drawing/2014/main" id="{279D4D3C-1715-4687-A63D-F20D3CECB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3" y="3806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x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8" name="Rectangle 2214">
                <a:extLst>
                  <a:ext uri="{FF2B5EF4-FFF2-40B4-BE49-F238E27FC236}">
                    <a16:creationId xmlns:a16="http://schemas.microsoft.com/office/drawing/2014/main" id="{29971DE4-2982-4D34-988C-5A4362775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38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1" name="Group 2416">
              <a:extLst>
                <a:ext uri="{FF2B5EF4-FFF2-40B4-BE49-F238E27FC236}">
                  <a16:creationId xmlns:a16="http://schemas.microsoft.com/office/drawing/2014/main" id="{93098B8A-BBAA-41B0-B70C-593463EFAB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9" y="3806"/>
              <a:ext cx="1294" cy="335"/>
              <a:chOff x="1099" y="3806"/>
              <a:chExt cx="1294" cy="335"/>
            </a:xfrm>
            <a:grpFill/>
          </p:grpSpPr>
          <p:sp>
            <p:nvSpPr>
              <p:cNvPr id="189" name="Rectangle 2216">
                <a:extLst>
                  <a:ext uri="{FF2B5EF4-FFF2-40B4-BE49-F238E27FC236}">
                    <a16:creationId xmlns:a16="http://schemas.microsoft.com/office/drawing/2014/main" id="{C8CE56F1-7B31-4CCD-AFCB-AB90F3A49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9" y="38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0" name="Rectangle 2217">
                <a:extLst>
                  <a:ext uri="{FF2B5EF4-FFF2-40B4-BE49-F238E27FC236}">
                    <a16:creationId xmlns:a16="http://schemas.microsoft.com/office/drawing/2014/main" id="{6097F62D-C399-44CF-8B94-A41AAC956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6" y="38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1" name="Rectangle 2218">
                <a:extLst>
                  <a:ext uri="{FF2B5EF4-FFF2-40B4-BE49-F238E27FC236}">
                    <a16:creationId xmlns:a16="http://schemas.microsoft.com/office/drawing/2014/main" id="{540EFA1E-D099-478A-8A17-26C4AA6F98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3" y="38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2" name="Rectangle 2219">
                <a:extLst>
                  <a:ext uri="{FF2B5EF4-FFF2-40B4-BE49-F238E27FC236}">
                    <a16:creationId xmlns:a16="http://schemas.microsoft.com/office/drawing/2014/main" id="{00F76674-A017-40A3-9B45-AA7838CDCA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2" y="38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3" name="Rectangle 2220">
                <a:extLst>
                  <a:ext uri="{FF2B5EF4-FFF2-40B4-BE49-F238E27FC236}">
                    <a16:creationId xmlns:a16="http://schemas.microsoft.com/office/drawing/2014/main" id="{3ABAE3BC-8461-47A4-AC2C-48B24C1C2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9" y="38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4" name="Rectangle 2221">
                <a:extLst>
                  <a:ext uri="{FF2B5EF4-FFF2-40B4-BE49-F238E27FC236}">
                    <a16:creationId xmlns:a16="http://schemas.microsoft.com/office/drawing/2014/main" id="{9F62ABF0-171D-491F-9CF1-B1A648E39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8" y="3809"/>
                <a:ext cx="3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μ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5" name="Rectangle 2222">
                <a:extLst>
                  <a:ext uri="{FF2B5EF4-FFF2-40B4-BE49-F238E27FC236}">
                    <a16:creationId xmlns:a16="http://schemas.microsoft.com/office/drawing/2014/main" id="{6E8E1AAA-F84D-437D-B951-9F657BC049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3806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6" name="Rectangle 2223">
                <a:extLst>
                  <a:ext uri="{FF2B5EF4-FFF2-40B4-BE49-F238E27FC236}">
                    <a16:creationId xmlns:a16="http://schemas.microsoft.com/office/drawing/2014/main" id="{D3C11FBF-F732-4BC0-90A5-93FCB04DC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5" y="38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7" name="Rectangle 2224">
                <a:extLst>
                  <a:ext uri="{FF2B5EF4-FFF2-40B4-BE49-F238E27FC236}">
                    <a16:creationId xmlns:a16="http://schemas.microsoft.com/office/drawing/2014/main" id="{411AA9AC-B88B-45A2-95C7-E9DFFAA2F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4" y="38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8" name="Rectangle 2225">
                <a:extLst>
                  <a:ext uri="{FF2B5EF4-FFF2-40B4-BE49-F238E27FC236}">
                    <a16:creationId xmlns:a16="http://schemas.microsoft.com/office/drawing/2014/main" id="{5D45F448-8CA5-4830-87E0-C77CAB611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38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9" name="Rectangle 2226">
                <a:extLst>
                  <a:ext uri="{FF2B5EF4-FFF2-40B4-BE49-F238E27FC236}">
                    <a16:creationId xmlns:a16="http://schemas.microsoft.com/office/drawing/2014/main" id="{57DC3A53-A356-43AB-BB33-A28044A29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38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0" name="Rectangle 2227">
                <a:extLst>
                  <a:ext uri="{FF2B5EF4-FFF2-40B4-BE49-F238E27FC236}">
                    <a16:creationId xmlns:a16="http://schemas.microsoft.com/office/drawing/2014/main" id="{C55A5FDB-2551-4B74-A6D6-B09C7E184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38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1" name="Rectangle 2228">
                <a:extLst>
                  <a:ext uri="{FF2B5EF4-FFF2-40B4-BE49-F238E27FC236}">
                    <a16:creationId xmlns:a16="http://schemas.microsoft.com/office/drawing/2014/main" id="{D91A45B4-261D-462C-B331-A1422800F3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38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2" name="Rectangle 2229">
                <a:extLst>
                  <a:ext uri="{FF2B5EF4-FFF2-40B4-BE49-F238E27FC236}">
                    <a16:creationId xmlns:a16="http://schemas.microsoft.com/office/drawing/2014/main" id="{773FBF1D-FBB9-48FE-BF8F-784BAB811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38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3" name="Rectangle 2230">
                <a:extLst>
                  <a:ext uri="{FF2B5EF4-FFF2-40B4-BE49-F238E27FC236}">
                    <a16:creationId xmlns:a16="http://schemas.microsoft.com/office/drawing/2014/main" id="{12CD27BE-01F9-4540-A0F6-8F5FA0232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38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4" name="Rectangle 2231">
                <a:extLst>
                  <a:ext uri="{FF2B5EF4-FFF2-40B4-BE49-F238E27FC236}">
                    <a16:creationId xmlns:a16="http://schemas.microsoft.com/office/drawing/2014/main" id="{CA47045C-E83A-4FAC-8DAD-3F61353FE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38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5" name="Rectangle 2232">
                <a:extLst>
                  <a:ext uri="{FF2B5EF4-FFF2-40B4-BE49-F238E27FC236}">
                    <a16:creationId xmlns:a16="http://schemas.microsoft.com/office/drawing/2014/main" id="{455FD56A-12CC-471E-96BC-8EDF15D90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38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6" name="Rectangle 2233">
                <a:extLst>
                  <a:ext uri="{FF2B5EF4-FFF2-40B4-BE49-F238E27FC236}">
                    <a16:creationId xmlns:a16="http://schemas.microsoft.com/office/drawing/2014/main" id="{DCEB1261-BE90-4381-9CC5-271E185F5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9" y="38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7" name="Rectangle 2234">
                <a:extLst>
                  <a:ext uri="{FF2B5EF4-FFF2-40B4-BE49-F238E27FC236}">
                    <a16:creationId xmlns:a16="http://schemas.microsoft.com/office/drawing/2014/main" id="{2BD7F327-CA41-4811-A37A-E5770A325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" y="38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8" name="Rectangle 2235">
                <a:extLst>
                  <a:ext uri="{FF2B5EF4-FFF2-40B4-BE49-F238E27FC236}">
                    <a16:creationId xmlns:a16="http://schemas.microsoft.com/office/drawing/2014/main" id="{BD780200-562B-4980-9060-F2AFA973F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4" y="38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9" name="Rectangle 2236">
                <a:extLst>
                  <a:ext uri="{FF2B5EF4-FFF2-40B4-BE49-F238E27FC236}">
                    <a16:creationId xmlns:a16="http://schemas.microsoft.com/office/drawing/2014/main" id="{73B2AFDC-7EE3-4501-8ED2-C67565CE7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2" y="38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0" name="Rectangle 2237">
                <a:extLst>
                  <a:ext uri="{FF2B5EF4-FFF2-40B4-BE49-F238E27FC236}">
                    <a16:creationId xmlns:a16="http://schemas.microsoft.com/office/drawing/2014/main" id="{0E0A834C-3502-4838-AE55-9385331D9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9" y="380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1" name="Rectangle 2238">
                <a:extLst>
                  <a:ext uri="{FF2B5EF4-FFF2-40B4-BE49-F238E27FC236}">
                    <a16:creationId xmlns:a16="http://schemas.microsoft.com/office/drawing/2014/main" id="{118C12E9-C156-4800-9F99-4135616A6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" y="380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2" name="Rectangle 2239">
                <a:extLst>
                  <a:ext uri="{FF2B5EF4-FFF2-40B4-BE49-F238E27FC236}">
                    <a16:creationId xmlns:a16="http://schemas.microsoft.com/office/drawing/2014/main" id="{32FCF2D1-CE4D-4537-AAE7-A50DFB0640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3846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3" name="Rectangle 2240">
                <a:extLst>
                  <a:ext uri="{FF2B5EF4-FFF2-40B4-BE49-F238E27FC236}">
                    <a16:creationId xmlns:a16="http://schemas.microsoft.com/office/drawing/2014/main" id="{52138FE3-82CC-4F0C-8895-39F8C2E6B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" y="3846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4" name="Rectangle 2241">
                <a:extLst>
                  <a:ext uri="{FF2B5EF4-FFF2-40B4-BE49-F238E27FC236}">
                    <a16:creationId xmlns:a16="http://schemas.microsoft.com/office/drawing/2014/main" id="{EC90C09C-DB78-420A-965A-9F1C4083D5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4" y="3846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5" name="Rectangle 2242">
                <a:extLst>
                  <a:ext uri="{FF2B5EF4-FFF2-40B4-BE49-F238E27FC236}">
                    <a16:creationId xmlns:a16="http://schemas.microsoft.com/office/drawing/2014/main" id="{5C048130-0A52-465D-A801-A0F875FB9A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" y="384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q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6" name="Rectangle 2243">
                <a:extLst>
                  <a:ext uri="{FF2B5EF4-FFF2-40B4-BE49-F238E27FC236}">
                    <a16:creationId xmlns:a16="http://schemas.microsoft.com/office/drawing/2014/main" id="{8CC861A3-4C94-4346-8782-FE15094CB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1" y="384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7" name="Rectangle 2244">
                <a:extLst>
                  <a:ext uri="{FF2B5EF4-FFF2-40B4-BE49-F238E27FC236}">
                    <a16:creationId xmlns:a16="http://schemas.microsoft.com/office/drawing/2014/main" id="{9271EB85-D472-4B4A-92A0-9F39A5BCEA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3846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8" name="Rectangle 2245">
                <a:extLst>
                  <a:ext uri="{FF2B5EF4-FFF2-40B4-BE49-F238E27FC236}">
                    <a16:creationId xmlns:a16="http://schemas.microsoft.com/office/drawing/2014/main" id="{68DC99EE-12A4-424B-A7F0-9E83643A6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3846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9" name="Rectangle 2246">
                <a:extLst>
                  <a:ext uri="{FF2B5EF4-FFF2-40B4-BE49-F238E27FC236}">
                    <a16:creationId xmlns:a16="http://schemas.microsoft.com/office/drawing/2014/main" id="{01C55E8E-A262-4235-B652-964EB0E16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5" y="384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0" name="Rectangle 2247">
                <a:extLst>
                  <a:ext uri="{FF2B5EF4-FFF2-40B4-BE49-F238E27FC236}">
                    <a16:creationId xmlns:a16="http://schemas.microsoft.com/office/drawing/2014/main" id="{636E4E41-3662-414D-9A3B-C84931B3E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" y="384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6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1" name="Rectangle 2248">
                <a:extLst>
                  <a:ext uri="{FF2B5EF4-FFF2-40B4-BE49-F238E27FC236}">
                    <a16:creationId xmlns:a16="http://schemas.microsoft.com/office/drawing/2014/main" id="{879C571C-7642-4E11-9C38-EE412BEC9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" y="384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2" name="Rectangle 2249">
                <a:extLst>
                  <a:ext uri="{FF2B5EF4-FFF2-40B4-BE49-F238E27FC236}">
                    <a16:creationId xmlns:a16="http://schemas.microsoft.com/office/drawing/2014/main" id="{0CD52224-7233-421B-9CB9-3746E38A4C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0" y="384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7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3" name="Rectangle 2250">
                <a:extLst>
                  <a:ext uri="{FF2B5EF4-FFF2-40B4-BE49-F238E27FC236}">
                    <a16:creationId xmlns:a16="http://schemas.microsoft.com/office/drawing/2014/main" id="{74D622D5-D2BF-4495-9781-E2219F7FC5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384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4" name="Rectangle 2251">
                <a:extLst>
                  <a:ext uri="{FF2B5EF4-FFF2-40B4-BE49-F238E27FC236}">
                    <a16:creationId xmlns:a16="http://schemas.microsoft.com/office/drawing/2014/main" id="{CE04E2B0-8249-488B-811A-39B223744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6" y="3846"/>
                <a:ext cx="3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μ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5" name="Rectangle 2252">
                <a:extLst>
                  <a:ext uri="{FF2B5EF4-FFF2-40B4-BE49-F238E27FC236}">
                    <a16:creationId xmlns:a16="http://schemas.microsoft.com/office/drawing/2014/main" id="{17A77FCC-4715-4700-AA0D-DCE62A526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" y="3846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6" name="Rectangle 2253">
                <a:extLst>
                  <a:ext uri="{FF2B5EF4-FFF2-40B4-BE49-F238E27FC236}">
                    <a16:creationId xmlns:a16="http://schemas.microsoft.com/office/drawing/2014/main" id="{0712EF54-39A0-4ECF-9854-258A0BE74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4" y="384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7" name="Rectangle 2254">
                <a:extLst>
                  <a:ext uri="{FF2B5EF4-FFF2-40B4-BE49-F238E27FC236}">
                    <a16:creationId xmlns:a16="http://schemas.microsoft.com/office/drawing/2014/main" id="{078792E0-1E09-40A8-BE88-681E4B2FC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3" y="3846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8" name="Rectangle 2255">
                <a:extLst>
                  <a:ext uri="{FF2B5EF4-FFF2-40B4-BE49-F238E27FC236}">
                    <a16:creationId xmlns:a16="http://schemas.microsoft.com/office/drawing/2014/main" id="{69362B9C-F0E1-461D-98EA-FE0B53CDE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3" y="3846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9" name="Rectangle 2256">
                <a:extLst>
                  <a:ext uri="{FF2B5EF4-FFF2-40B4-BE49-F238E27FC236}">
                    <a16:creationId xmlns:a16="http://schemas.microsoft.com/office/drawing/2014/main" id="{897FAB1D-58E7-4B86-A6AD-4CE89C4B4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2" y="384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0" name="Rectangle 2257">
                <a:extLst>
                  <a:ext uri="{FF2B5EF4-FFF2-40B4-BE49-F238E27FC236}">
                    <a16:creationId xmlns:a16="http://schemas.microsoft.com/office/drawing/2014/main" id="{8582EB81-2B61-47B7-ACE3-61973FB578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0" y="384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1" name="Rectangle 2258">
                <a:extLst>
                  <a:ext uri="{FF2B5EF4-FFF2-40B4-BE49-F238E27FC236}">
                    <a16:creationId xmlns:a16="http://schemas.microsoft.com/office/drawing/2014/main" id="{6C9A18B9-D9B0-4B45-987F-006FA17061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" y="3846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Rectangle 2259">
                <a:extLst>
                  <a:ext uri="{FF2B5EF4-FFF2-40B4-BE49-F238E27FC236}">
                    <a16:creationId xmlns:a16="http://schemas.microsoft.com/office/drawing/2014/main" id="{3B9292F7-8485-4AA5-96BB-03F7C6E07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3" y="384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3" name="Rectangle 2260">
                <a:extLst>
                  <a:ext uri="{FF2B5EF4-FFF2-40B4-BE49-F238E27FC236}">
                    <a16:creationId xmlns:a16="http://schemas.microsoft.com/office/drawing/2014/main" id="{962FAC96-B4D1-4D17-9E18-6846E577E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1" y="384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4" name="Rectangle 2261">
                <a:extLst>
                  <a:ext uri="{FF2B5EF4-FFF2-40B4-BE49-F238E27FC236}">
                    <a16:creationId xmlns:a16="http://schemas.microsoft.com/office/drawing/2014/main" id="{39A8B4C3-143E-4536-99BC-623D8BFD6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" y="384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5" name="Rectangle 2262">
                <a:extLst>
                  <a:ext uri="{FF2B5EF4-FFF2-40B4-BE49-F238E27FC236}">
                    <a16:creationId xmlns:a16="http://schemas.microsoft.com/office/drawing/2014/main" id="{68981680-4181-4E4E-92D6-E0C3661D0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6" y="384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6" name="Rectangle 2263">
                <a:extLst>
                  <a:ext uri="{FF2B5EF4-FFF2-40B4-BE49-F238E27FC236}">
                    <a16:creationId xmlns:a16="http://schemas.microsoft.com/office/drawing/2014/main" id="{4425BB25-D7E5-40DE-86B1-F473FA796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384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7" name="Rectangle 2264">
                <a:extLst>
                  <a:ext uri="{FF2B5EF4-FFF2-40B4-BE49-F238E27FC236}">
                    <a16:creationId xmlns:a16="http://schemas.microsoft.com/office/drawing/2014/main" id="{1D298304-21AC-4F33-8CFD-429C917F3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384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8" name="Rectangle 2265">
                <a:extLst>
                  <a:ext uri="{FF2B5EF4-FFF2-40B4-BE49-F238E27FC236}">
                    <a16:creationId xmlns:a16="http://schemas.microsoft.com/office/drawing/2014/main" id="{A6A8D061-C7D8-443E-A313-686327724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384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9" name="Rectangle 2266">
                <a:extLst>
                  <a:ext uri="{FF2B5EF4-FFF2-40B4-BE49-F238E27FC236}">
                    <a16:creationId xmlns:a16="http://schemas.microsoft.com/office/drawing/2014/main" id="{3866E153-91D3-40B9-B13E-B4B1BBAA99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384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0" name="Rectangle 2267">
                <a:extLst>
                  <a:ext uri="{FF2B5EF4-FFF2-40B4-BE49-F238E27FC236}">
                    <a16:creationId xmlns:a16="http://schemas.microsoft.com/office/drawing/2014/main" id="{C7D0FD1C-C23E-44C8-95B8-A27218904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384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1" name="Rectangle 2268">
                <a:extLst>
                  <a:ext uri="{FF2B5EF4-FFF2-40B4-BE49-F238E27FC236}">
                    <a16:creationId xmlns:a16="http://schemas.microsoft.com/office/drawing/2014/main" id="{08C93838-7623-4770-B6AC-D35B7B33B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384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2" name="Rectangle 2269">
                <a:extLst>
                  <a:ext uri="{FF2B5EF4-FFF2-40B4-BE49-F238E27FC236}">
                    <a16:creationId xmlns:a16="http://schemas.microsoft.com/office/drawing/2014/main" id="{0B83E8AA-88EA-4581-AB97-C081424A01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384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3" name="Rectangle 2270">
                <a:extLst>
                  <a:ext uri="{FF2B5EF4-FFF2-40B4-BE49-F238E27FC236}">
                    <a16:creationId xmlns:a16="http://schemas.microsoft.com/office/drawing/2014/main" id="{3DDE98AA-463D-4C19-B5EB-61FDFFAF1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384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4" name="Rectangle 2271">
                <a:extLst>
                  <a:ext uri="{FF2B5EF4-FFF2-40B4-BE49-F238E27FC236}">
                    <a16:creationId xmlns:a16="http://schemas.microsoft.com/office/drawing/2014/main" id="{8F008CFB-E4BC-49D0-A690-62155522B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9" y="384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5" name="Rectangle 2272">
                <a:extLst>
                  <a:ext uri="{FF2B5EF4-FFF2-40B4-BE49-F238E27FC236}">
                    <a16:creationId xmlns:a16="http://schemas.microsoft.com/office/drawing/2014/main" id="{AB7EA9BE-0BC9-40B6-8C81-9414B7AECB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" y="384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6" name="Rectangle 2273">
                <a:extLst>
                  <a:ext uri="{FF2B5EF4-FFF2-40B4-BE49-F238E27FC236}">
                    <a16:creationId xmlns:a16="http://schemas.microsoft.com/office/drawing/2014/main" id="{4A7CBA3C-E247-4CA1-97B8-B41E5B127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4" y="384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7" name="Rectangle 2274">
                <a:extLst>
                  <a:ext uri="{FF2B5EF4-FFF2-40B4-BE49-F238E27FC236}">
                    <a16:creationId xmlns:a16="http://schemas.microsoft.com/office/drawing/2014/main" id="{F0F49B55-B065-42A3-872B-32B4ABD95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2" y="384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8" name="Rectangle 2275">
                <a:extLst>
                  <a:ext uri="{FF2B5EF4-FFF2-40B4-BE49-F238E27FC236}">
                    <a16:creationId xmlns:a16="http://schemas.microsoft.com/office/drawing/2014/main" id="{7A04F431-15E8-49B3-9B5D-5690574EE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9" y="3846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9" name="Rectangle 2276">
                <a:extLst>
                  <a:ext uri="{FF2B5EF4-FFF2-40B4-BE49-F238E27FC236}">
                    <a16:creationId xmlns:a16="http://schemas.microsoft.com/office/drawing/2014/main" id="{DA44CE02-9CDC-4ED0-8EBF-C81302C41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" y="3846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0" name="Rectangle 2277">
                <a:extLst>
                  <a:ext uri="{FF2B5EF4-FFF2-40B4-BE49-F238E27FC236}">
                    <a16:creationId xmlns:a16="http://schemas.microsoft.com/office/drawing/2014/main" id="{51068AA1-FBAF-486F-86A0-C28750DB9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3885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+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1" name="Rectangle 2278">
                <a:extLst>
                  <a:ext uri="{FF2B5EF4-FFF2-40B4-BE49-F238E27FC236}">
                    <a16:creationId xmlns:a16="http://schemas.microsoft.com/office/drawing/2014/main" id="{3C1D1793-F5C7-43CE-B9D9-82078BBEE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9" y="3885"/>
                <a:ext cx="38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2" name="Rectangle 2279">
                <a:extLst>
                  <a:ext uri="{FF2B5EF4-FFF2-40B4-BE49-F238E27FC236}">
                    <a16:creationId xmlns:a16="http://schemas.microsoft.com/office/drawing/2014/main" id="{9F0C8BDE-AE96-4C98-BADA-BA73DEA0D8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8" y="3885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3" name="Rectangle 2280">
                <a:extLst>
                  <a:ext uri="{FF2B5EF4-FFF2-40B4-BE49-F238E27FC236}">
                    <a16:creationId xmlns:a16="http://schemas.microsoft.com/office/drawing/2014/main" id="{C4D53A0F-1AF6-40AA-8F87-35CAD06C1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" y="3885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4" name="Rectangle 2281">
                <a:extLst>
                  <a:ext uri="{FF2B5EF4-FFF2-40B4-BE49-F238E27FC236}">
                    <a16:creationId xmlns:a16="http://schemas.microsoft.com/office/drawing/2014/main" id="{DB8940F0-D62D-4B0B-B444-30FA492C3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3" y="3885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5" name="Rectangle 2282">
                <a:extLst>
                  <a:ext uri="{FF2B5EF4-FFF2-40B4-BE49-F238E27FC236}">
                    <a16:creationId xmlns:a16="http://schemas.microsoft.com/office/drawing/2014/main" id="{CB93A0EC-690C-4166-81CA-239674BF9E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2" y="3885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6" name="Rectangle 2283">
                <a:extLst>
                  <a:ext uri="{FF2B5EF4-FFF2-40B4-BE49-F238E27FC236}">
                    <a16:creationId xmlns:a16="http://schemas.microsoft.com/office/drawing/2014/main" id="{7F6C36BD-E47D-4776-BE93-F0FBC6835E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8" y="388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7" name="Rectangle 2284">
                <a:extLst>
                  <a:ext uri="{FF2B5EF4-FFF2-40B4-BE49-F238E27FC236}">
                    <a16:creationId xmlns:a16="http://schemas.microsoft.com/office/drawing/2014/main" id="{2450ACBF-594B-417B-A262-1FC18B7266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5" y="388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8" name="Rectangle 2285">
                <a:extLst>
                  <a:ext uri="{FF2B5EF4-FFF2-40B4-BE49-F238E27FC236}">
                    <a16:creationId xmlns:a16="http://schemas.microsoft.com/office/drawing/2014/main" id="{59D2E102-7A14-49D3-A8F3-8E4BA9AF5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4" y="388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9" name="Rectangle 2286">
                <a:extLst>
                  <a:ext uri="{FF2B5EF4-FFF2-40B4-BE49-F238E27FC236}">
                    <a16:creationId xmlns:a16="http://schemas.microsoft.com/office/drawing/2014/main" id="{58E6473C-0BD1-4593-8AC0-562C97C41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1" y="3885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0" name="Rectangle 2287">
                <a:extLst>
                  <a:ext uri="{FF2B5EF4-FFF2-40B4-BE49-F238E27FC236}">
                    <a16:creationId xmlns:a16="http://schemas.microsoft.com/office/drawing/2014/main" id="{41FD61D5-D36B-4F1B-90C7-E53B6B2E7C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1" y="3885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1" name="Rectangle 2288">
                <a:extLst>
                  <a:ext uri="{FF2B5EF4-FFF2-40B4-BE49-F238E27FC236}">
                    <a16:creationId xmlns:a16="http://schemas.microsoft.com/office/drawing/2014/main" id="{FE18CE30-0791-44C6-8C6D-739F8A6B5E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388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2" name="Rectangle 2289">
                <a:extLst>
                  <a:ext uri="{FF2B5EF4-FFF2-40B4-BE49-F238E27FC236}">
                    <a16:creationId xmlns:a16="http://schemas.microsoft.com/office/drawing/2014/main" id="{BB8C0A3F-3A0D-4FBF-A65A-9E6C396F4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8" y="3885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3" name="Rectangle 2290">
                <a:extLst>
                  <a:ext uri="{FF2B5EF4-FFF2-40B4-BE49-F238E27FC236}">
                    <a16:creationId xmlns:a16="http://schemas.microsoft.com/office/drawing/2014/main" id="{34BBAA52-AAA3-4E24-AABD-0CEE2E7E2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8" y="3885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4" name="Rectangle 2291">
                <a:extLst>
                  <a:ext uri="{FF2B5EF4-FFF2-40B4-BE49-F238E27FC236}">
                    <a16:creationId xmlns:a16="http://schemas.microsoft.com/office/drawing/2014/main" id="{BB7876B3-B980-4654-9451-4C105A6675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3" y="388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5" name="Rectangle 2292">
                <a:extLst>
                  <a:ext uri="{FF2B5EF4-FFF2-40B4-BE49-F238E27FC236}">
                    <a16:creationId xmlns:a16="http://schemas.microsoft.com/office/drawing/2014/main" id="{A4B690B9-C72A-4A16-8799-EAA0686A7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0" y="388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6" name="Rectangle 2293">
                <a:extLst>
                  <a:ext uri="{FF2B5EF4-FFF2-40B4-BE49-F238E27FC236}">
                    <a16:creationId xmlns:a16="http://schemas.microsoft.com/office/drawing/2014/main" id="{0733BFC7-914D-45F5-B326-EB40718D6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9" y="3885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7" name="Rectangle 2294">
                <a:extLst>
                  <a:ext uri="{FF2B5EF4-FFF2-40B4-BE49-F238E27FC236}">
                    <a16:creationId xmlns:a16="http://schemas.microsoft.com/office/drawing/2014/main" id="{7DD47919-A886-4E02-AF3F-E89A0EB1EA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3885"/>
                <a:ext cx="4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8" name="Rectangle 2295">
                <a:extLst>
                  <a:ext uri="{FF2B5EF4-FFF2-40B4-BE49-F238E27FC236}">
                    <a16:creationId xmlns:a16="http://schemas.microsoft.com/office/drawing/2014/main" id="{9E52D4F8-80F0-4BAF-8F06-64755AB2A3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388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9" name="Rectangle 2296">
                <a:extLst>
                  <a:ext uri="{FF2B5EF4-FFF2-40B4-BE49-F238E27FC236}">
                    <a16:creationId xmlns:a16="http://schemas.microsoft.com/office/drawing/2014/main" id="{3ECB918F-9D3D-40DC-8E34-D25B7DAA7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9" y="3885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0" name="Rectangle 2297">
                <a:extLst>
                  <a:ext uri="{FF2B5EF4-FFF2-40B4-BE49-F238E27FC236}">
                    <a16:creationId xmlns:a16="http://schemas.microsoft.com/office/drawing/2014/main" id="{6211223D-C601-4F17-8A35-1FAC0F6AB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" y="3885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1" name="Rectangle 2298">
                <a:extLst>
                  <a:ext uri="{FF2B5EF4-FFF2-40B4-BE49-F238E27FC236}">
                    <a16:creationId xmlns:a16="http://schemas.microsoft.com/office/drawing/2014/main" id="{F7599448-875A-4E87-86F5-9C8B1B84A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" y="3885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2" name="Rectangle 2299">
                <a:extLst>
                  <a:ext uri="{FF2B5EF4-FFF2-40B4-BE49-F238E27FC236}">
                    <a16:creationId xmlns:a16="http://schemas.microsoft.com/office/drawing/2014/main" id="{9105D534-4878-47EA-8941-93BCB40F26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3" y="3885"/>
                <a:ext cx="3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3" name="Rectangle 2300">
                <a:extLst>
                  <a:ext uri="{FF2B5EF4-FFF2-40B4-BE49-F238E27FC236}">
                    <a16:creationId xmlns:a16="http://schemas.microsoft.com/office/drawing/2014/main" id="{A3950FCC-A8E9-4352-8789-CC3B6D99E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1" y="388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4" name="Rectangle 2301">
                <a:extLst>
                  <a:ext uri="{FF2B5EF4-FFF2-40B4-BE49-F238E27FC236}">
                    <a16:creationId xmlns:a16="http://schemas.microsoft.com/office/drawing/2014/main" id="{D62823FB-EEB7-4E50-BABA-E782B8FBF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8" y="388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5" name="Rectangle 2302">
                <a:extLst>
                  <a:ext uri="{FF2B5EF4-FFF2-40B4-BE49-F238E27FC236}">
                    <a16:creationId xmlns:a16="http://schemas.microsoft.com/office/drawing/2014/main" id="{4EF5EC81-A097-4C03-B0C3-58BF83F1D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6" y="388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6" name="Rectangle 2303">
                <a:extLst>
                  <a:ext uri="{FF2B5EF4-FFF2-40B4-BE49-F238E27FC236}">
                    <a16:creationId xmlns:a16="http://schemas.microsoft.com/office/drawing/2014/main" id="{AB402BDF-3F2E-4167-BEFA-9DE7227529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3" y="388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7" name="Rectangle 2304">
                <a:extLst>
                  <a:ext uri="{FF2B5EF4-FFF2-40B4-BE49-F238E27FC236}">
                    <a16:creationId xmlns:a16="http://schemas.microsoft.com/office/drawing/2014/main" id="{CF49F547-C1F7-4781-AA87-848B450230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2" y="388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8" name="Rectangle 2305">
                <a:extLst>
                  <a:ext uri="{FF2B5EF4-FFF2-40B4-BE49-F238E27FC236}">
                    <a16:creationId xmlns:a16="http://schemas.microsoft.com/office/drawing/2014/main" id="{E6302E74-2766-4F88-A532-8217D4B66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9" y="388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9" name="Rectangle 2306">
                <a:extLst>
                  <a:ext uri="{FF2B5EF4-FFF2-40B4-BE49-F238E27FC236}">
                    <a16:creationId xmlns:a16="http://schemas.microsoft.com/office/drawing/2014/main" id="{415423DC-D586-4969-8C3B-FC02FDB50D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8" y="3888"/>
                <a:ext cx="3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μ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0" name="Rectangle 2307">
                <a:extLst>
                  <a:ext uri="{FF2B5EF4-FFF2-40B4-BE49-F238E27FC236}">
                    <a16:creationId xmlns:a16="http://schemas.microsoft.com/office/drawing/2014/main" id="{01C54E7F-2952-4458-A883-13141ED1AC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3885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1" name="Rectangle 2308">
                <a:extLst>
                  <a:ext uri="{FF2B5EF4-FFF2-40B4-BE49-F238E27FC236}">
                    <a16:creationId xmlns:a16="http://schemas.microsoft.com/office/drawing/2014/main" id="{4DA0CFE2-82FE-40B1-99E8-1C69757DA4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5" y="388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2" name="Rectangle 2309">
                <a:extLst>
                  <a:ext uri="{FF2B5EF4-FFF2-40B4-BE49-F238E27FC236}">
                    <a16:creationId xmlns:a16="http://schemas.microsoft.com/office/drawing/2014/main" id="{1299A85A-FB01-4B9C-B27D-6C250C14A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388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3" name="Rectangle 2310">
                <a:extLst>
                  <a:ext uri="{FF2B5EF4-FFF2-40B4-BE49-F238E27FC236}">
                    <a16:creationId xmlns:a16="http://schemas.microsoft.com/office/drawing/2014/main" id="{AB71DC4E-3EB6-45F9-A300-C19F855EC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388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4" name="Rectangle 2311">
                <a:extLst>
                  <a:ext uri="{FF2B5EF4-FFF2-40B4-BE49-F238E27FC236}">
                    <a16:creationId xmlns:a16="http://schemas.microsoft.com/office/drawing/2014/main" id="{CDA1F9FB-8DAC-4C97-8752-3D4A09C5CF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388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5" name="Rectangle 2312">
                <a:extLst>
                  <a:ext uri="{FF2B5EF4-FFF2-40B4-BE49-F238E27FC236}">
                    <a16:creationId xmlns:a16="http://schemas.microsoft.com/office/drawing/2014/main" id="{D06D1FF6-EE53-4975-BC79-C2105459B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388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6" name="Rectangle 2313">
                <a:extLst>
                  <a:ext uri="{FF2B5EF4-FFF2-40B4-BE49-F238E27FC236}">
                    <a16:creationId xmlns:a16="http://schemas.microsoft.com/office/drawing/2014/main" id="{E4C2D8C7-75E7-4F55-80F5-B50F0FAD3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388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7" name="Rectangle 2314">
                <a:extLst>
                  <a:ext uri="{FF2B5EF4-FFF2-40B4-BE49-F238E27FC236}">
                    <a16:creationId xmlns:a16="http://schemas.microsoft.com/office/drawing/2014/main" id="{F5FBF542-13A5-4F22-A10D-48BE81291D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388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8" name="Rectangle 2315">
                <a:extLst>
                  <a:ext uri="{FF2B5EF4-FFF2-40B4-BE49-F238E27FC236}">
                    <a16:creationId xmlns:a16="http://schemas.microsoft.com/office/drawing/2014/main" id="{FD53CD6A-D1BC-4FDA-9CCC-82EAED702C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388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9" name="Rectangle 2316">
                <a:extLst>
                  <a:ext uri="{FF2B5EF4-FFF2-40B4-BE49-F238E27FC236}">
                    <a16:creationId xmlns:a16="http://schemas.microsoft.com/office/drawing/2014/main" id="{A2AF68CC-7CE6-41D4-8B0A-94D9A6254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388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0" name="Rectangle 2317">
                <a:extLst>
                  <a:ext uri="{FF2B5EF4-FFF2-40B4-BE49-F238E27FC236}">
                    <a16:creationId xmlns:a16="http://schemas.microsoft.com/office/drawing/2014/main" id="{91399F9D-33C8-433B-9939-AD92A529E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9" y="388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1" name="Rectangle 2318">
                <a:extLst>
                  <a:ext uri="{FF2B5EF4-FFF2-40B4-BE49-F238E27FC236}">
                    <a16:creationId xmlns:a16="http://schemas.microsoft.com/office/drawing/2014/main" id="{018AC6A4-C3CD-4082-A547-FD75F4C54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" y="388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2" name="Rectangle 2319">
                <a:extLst>
                  <a:ext uri="{FF2B5EF4-FFF2-40B4-BE49-F238E27FC236}">
                    <a16:creationId xmlns:a16="http://schemas.microsoft.com/office/drawing/2014/main" id="{CB55B78F-F83A-48B5-9073-4A97916EB8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4" y="388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3" name="Rectangle 2320">
                <a:extLst>
                  <a:ext uri="{FF2B5EF4-FFF2-40B4-BE49-F238E27FC236}">
                    <a16:creationId xmlns:a16="http://schemas.microsoft.com/office/drawing/2014/main" id="{DBDA0D66-04A1-4DE6-A77E-62763A4F66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2" y="388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4" name="Rectangle 2321">
                <a:extLst>
                  <a:ext uri="{FF2B5EF4-FFF2-40B4-BE49-F238E27FC236}">
                    <a16:creationId xmlns:a16="http://schemas.microsoft.com/office/drawing/2014/main" id="{B6D5418A-A0BB-43BE-9B29-F04A60F391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9" y="388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5" name="Rectangle 2322">
                <a:extLst>
                  <a:ext uri="{FF2B5EF4-FFF2-40B4-BE49-F238E27FC236}">
                    <a16:creationId xmlns:a16="http://schemas.microsoft.com/office/drawing/2014/main" id="{76658EA3-FF74-46DA-84CA-388B10CD8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" y="388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6" name="Freeform 2323">
                <a:extLst>
                  <a:ext uri="{FF2B5EF4-FFF2-40B4-BE49-F238E27FC236}">
                    <a16:creationId xmlns:a16="http://schemas.microsoft.com/office/drawing/2014/main" id="{4B76BFD8-A479-437E-9DBB-700C42EB5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9" y="3921"/>
                <a:ext cx="496" cy="1"/>
              </a:xfrm>
              <a:custGeom>
                <a:avLst/>
                <a:gdLst>
                  <a:gd name="T0" fmla="*/ 0 w 1144"/>
                  <a:gd name="T1" fmla="*/ 0 h 3"/>
                  <a:gd name="T2" fmla="*/ 0 w 1144"/>
                  <a:gd name="T3" fmla="*/ 0 h 3"/>
                  <a:gd name="T4" fmla="*/ 1144 w 1144"/>
                  <a:gd name="T5" fmla="*/ 0 h 3"/>
                  <a:gd name="T6" fmla="*/ 1144 w 1144"/>
                  <a:gd name="T7" fmla="*/ 3 h 3"/>
                  <a:gd name="T8" fmla="*/ 0 w 1144"/>
                  <a:gd name="T9" fmla="*/ 3 h 3"/>
                  <a:gd name="T10" fmla="*/ 0 w 1144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4" h="3">
                    <a:moveTo>
                      <a:pt x="0" y="0"/>
                    </a:moveTo>
                    <a:lnTo>
                      <a:pt x="0" y="0"/>
                    </a:lnTo>
                    <a:lnTo>
                      <a:pt x="1144" y="0"/>
                    </a:lnTo>
                    <a:lnTo>
                      <a:pt x="1144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97" name="Rectangle 2324">
                <a:extLst>
                  <a:ext uri="{FF2B5EF4-FFF2-40B4-BE49-F238E27FC236}">
                    <a16:creationId xmlns:a16="http://schemas.microsoft.com/office/drawing/2014/main" id="{C526B09A-415F-4206-920D-3F523558D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3925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8" name="Rectangle 2325">
                <a:extLst>
                  <a:ext uri="{FF2B5EF4-FFF2-40B4-BE49-F238E27FC236}">
                    <a16:creationId xmlns:a16="http://schemas.microsoft.com/office/drawing/2014/main" id="{F13BA14A-EF92-47D6-9C8A-8B8056F9E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0" y="3925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9" name="Rectangle 2326">
                <a:extLst>
                  <a:ext uri="{FF2B5EF4-FFF2-40B4-BE49-F238E27FC236}">
                    <a16:creationId xmlns:a16="http://schemas.microsoft.com/office/drawing/2014/main" id="{33EF4BAB-C5B9-48F0-A771-58B36B8D28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6" y="3925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0" name="Rectangle 2327">
                <a:extLst>
                  <a:ext uri="{FF2B5EF4-FFF2-40B4-BE49-F238E27FC236}">
                    <a16:creationId xmlns:a16="http://schemas.microsoft.com/office/drawing/2014/main" id="{73ECCF75-FF35-4A99-B7AC-2BD8C3C763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" y="3925"/>
                <a:ext cx="45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1" name="Rectangle 2328">
                <a:extLst>
                  <a:ext uri="{FF2B5EF4-FFF2-40B4-BE49-F238E27FC236}">
                    <a16:creationId xmlns:a16="http://schemas.microsoft.com/office/drawing/2014/main" id="{B3D08845-65D7-429E-858A-7378D99C7A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" y="3925"/>
                <a:ext cx="3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2" name="Rectangle 2329">
                <a:extLst>
                  <a:ext uri="{FF2B5EF4-FFF2-40B4-BE49-F238E27FC236}">
                    <a16:creationId xmlns:a16="http://schemas.microsoft.com/office/drawing/2014/main" id="{9F881EB3-6B56-40CE-BC63-DA0DB8DFA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3" y="392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3" name="Rectangle 2330">
                <a:extLst>
                  <a:ext uri="{FF2B5EF4-FFF2-40B4-BE49-F238E27FC236}">
                    <a16:creationId xmlns:a16="http://schemas.microsoft.com/office/drawing/2014/main" id="{2107939F-4828-46E7-9500-4336362FF5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392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4" name="Rectangle 2331">
                <a:extLst>
                  <a:ext uri="{FF2B5EF4-FFF2-40B4-BE49-F238E27FC236}">
                    <a16:creationId xmlns:a16="http://schemas.microsoft.com/office/drawing/2014/main" id="{BF10F08B-1316-4B66-BB3E-870F96820F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" y="392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5" name="Rectangle 2332">
                <a:extLst>
                  <a:ext uri="{FF2B5EF4-FFF2-40B4-BE49-F238E27FC236}">
                    <a16:creationId xmlns:a16="http://schemas.microsoft.com/office/drawing/2014/main" id="{29461DF0-7EA3-458C-B74A-C1D4ACD0C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" y="392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6" name="Rectangle 2333">
                <a:extLst>
                  <a:ext uri="{FF2B5EF4-FFF2-40B4-BE49-F238E27FC236}">
                    <a16:creationId xmlns:a16="http://schemas.microsoft.com/office/drawing/2014/main" id="{5C4F9193-13D2-4667-9270-54FE8E150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6" y="392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" name="Rectangle 2334">
                <a:extLst>
                  <a:ext uri="{FF2B5EF4-FFF2-40B4-BE49-F238E27FC236}">
                    <a16:creationId xmlns:a16="http://schemas.microsoft.com/office/drawing/2014/main" id="{44FED2FE-A165-42C1-BBDA-B9597CC87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3" y="392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" name="Rectangle 2335">
                <a:extLst>
                  <a:ext uri="{FF2B5EF4-FFF2-40B4-BE49-F238E27FC236}">
                    <a16:creationId xmlns:a16="http://schemas.microsoft.com/office/drawing/2014/main" id="{64B26C57-90C6-4517-B67D-8C22A8AB8B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0" y="392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9" name="Rectangle 2336">
                <a:extLst>
                  <a:ext uri="{FF2B5EF4-FFF2-40B4-BE49-F238E27FC236}">
                    <a16:creationId xmlns:a16="http://schemas.microsoft.com/office/drawing/2014/main" id="{E619CD9C-3063-4948-93A3-9DF50FA34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9" y="3925"/>
                <a:ext cx="3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μ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0" name="Rectangle 2337">
                <a:extLst>
                  <a:ext uri="{FF2B5EF4-FFF2-40B4-BE49-F238E27FC236}">
                    <a16:creationId xmlns:a16="http://schemas.microsoft.com/office/drawing/2014/main" id="{224ECFF5-0547-4DA6-87D1-5D9C955506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8" y="3925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1" name="Rectangle 2338">
                <a:extLst>
                  <a:ext uri="{FF2B5EF4-FFF2-40B4-BE49-F238E27FC236}">
                    <a16:creationId xmlns:a16="http://schemas.microsoft.com/office/drawing/2014/main" id="{EE15A1EB-5907-44B0-ABCF-F021BC66D1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392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2" name="Rectangle 2339">
                <a:extLst>
                  <a:ext uri="{FF2B5EF4-FFF2-40B4-BE49-F238E27FC236}">
                    <a16:creationId xmlns:a16="http://schemas.microsoft.com/office/drawing/2014/main" id="{B9E0AE0C-9683-4A9A-8144-030FFFED2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392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3" name="Rectangle 2340">
                <a:extLst>
                  <a:ext uri="{FF2B5EF4-FFF2-40B4-BE49-F238E27FC236}">
                    <a16:creationId xmlns:a16="http://schemas.microsoft.com/office/drawing/2014/main" id="{267578A4-CE9B-4A4C-8BA4-2A7C3A5AA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3965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4" name="Rectangle 2341">
                <a:extLst>
                  <a:ext uri="{FF2B5EF4-FFF2-40B4-BE49-F238E27FC236}">
                    <a16:creationId xmlns:a16="http://schemas.microsoft.com/office/drawing/2014/main" id="{A7DC4004-055B-4074-8027-4B7D10873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4005"/>
                <a:ext cx="4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5" name="Rectangle 2342">
                <a:extLst>
                  <a:ext uri="{FF2B5EF4-FFF2-40B4-BE49-F238E27FC236}">
                    <a16:creationId xmlns:a16="http://schemas.microsoft.com/office/drawing/2014/main" id="{BFB3C673-B0E6-412F-90D6-03EEB3700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" y="4005"/>
                <a:ext cx="4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6" name="Rectangle 2343">
                <a:extLst>
                  <a:ext uri="{FF2B5EF4-FFF2-40B4-BE49-F238E27FC236}">
                    <a16:creationId xmlns:a16="http://schemas.microsoft.com/office/drawing/2014/main" id="{B1E12439-99DE-4E07-99D1-1D343B298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0" y="4005"/>
                <a:ext cx="4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7" name="Rectangle 2344">
                <a:extLst>
                  <a:ext uri="{FF2B5EF4-FFF2-40B4-BE49-F238E27FC236}">
                    <a16:creationId xmlns:a16="http://schemas.microsoft.com/office/drawing/2014/main" id="{271C3668-419E-4041-A9CE-A090CD1C0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" y="4005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8" name="Rectangle 2345">
                <a:extLst>
                  <a:ext uri="{FF2B5EF4-FFF2-40B4-BE49-F238E27FC236}">
                    <a16:creationId xmlns:a16="http://schemas.microsoft.com/office/drawing/2014/main" id="{C7156C93-8D10-41A9-ADB3-D266DFF31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3" y="4005"/>
                <a:ext cx="33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9" name="Rectangle 2346">
                <a:extLst>
                  <a:ext uri="{FF2B5EF4-FFF2-40B4-BE49-F238E27FC236}">
                    <a16:creationId xmlns:a16="http://schemas.microsoft.com/office/drawing/2014/main" id="{D6361E8D-A7BA-4AC3-8CA6-4AA5189D2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4005"/>
                <a:ext cx="46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0" name="Rectangle 2347">
                <a:extLst>
                  <a:ext uri="{FF2B5EF4-FFF2-40B4-BE49-F238E27FC236}">
                    <a16:creationId xmlns:a16="http://schemas.microsoft.com/office/drawing/2014/main" id="{08429C97-086D-4EC9-8A58-145F389AFE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4005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1" name="Rectangle 2348">
                <a:extLst>
                  <a:ext uri="{FF2B5EF4-FFF2-40B4-BE49-F238E27FC236}">
                    <a16:creationId xmlns:a16="http://schemas.microsoft.com/office/drawing/2014/main" id="{96E9AFA0-205E-41E7-82DE-488A6E7F7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0" y="4005"/>
                <a:ext cx="4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2" name="Rectangle 2349">
                <a:extLst>
                  <a:ext uri="{FF2B5EF4-FFF2-40B4-BE49-F238E27FC236}">
                    <a16:creationId xmlns:a16="http://schemas.microsoft.com/office/drawing/2014/main" id="{639F74F3-9C4D-4968-B6D2-0BE418902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4005"/>
                <a:ext cx="44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3" name="Rectangle 2350">
                <a:extLst>
                  <a:ext uri="{FF2B5EF4-FFF2-40B4-BE49-F238E27FC236}">
                    <a16:creationId xmlns:a16="http://schemas.microsoft.com/office/drawing/2014/main" id="{4C31679A-1A45-4AD1-8D7D-C3DF7DCAA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1" y="4005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4" name="Rectangle 2351">
                <a:extLst>
                  <a:ext uri="{FF2B5EF4-FFF2-40B4-BE49-F238E27FC236}">
                    <a16:creationId xmlns:a16="http://schemas.microsoft.com/office/drawing/2014/main" id="{B625B70A-EB6A-48F4-BDBB-D64DBE661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8" y="4005"/>
                <a:ext cx="30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: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5" name="Rectangle 2352">
                <a:extLst>
                  <a:ext uri="{FF2B5EF4-FFF2-40B4-BE49-F238E27FC236}">
                    <a16:creationId xmlns:a16="http://schemas.microsoft.com/office/drawing/2014/main" id="{A7DF35A0-BF78-4672-9F47-FF6EFF7B11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" y="4005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6" name="Rectangle 2353">
                <a:extLst>
                  <a:ext uri="{FF2B5EF4-FFF2-40B4-BE49-F238E27FC236}">
                    <a16:creationId xmlns:a16="http://schemas.microsoft.com/office/drawing/2014/main" id="{41AE3002-6CD4-41F2-AEF9-7B528FCDA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8" y="4005"/>
                <a:ext cx="48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7" name="Rectangle 2354">
                <a:extLst>
                  <a:ext uri="{FF2B5EF4-FFF2-40B4-BE49-F238E27FC236}">
                    <a16:creationId xmlns:a16="http://schemas.microsoft.com/office/drawing/2014/main" id="{516E9A3C-3401-4693-9C22-B98DB7265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5" y="4005"/>
                <a:ext cx="44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8" name="Rectangle 2355">
                <a:extLst>
                  <a:ext uri="{FF2B5EF4-FFF2-40B4-BE49-F238E27FC236}">
                    <a16:creationId xmlns:a16="http://schemas.microsoft.com/office/drawing/2014/main" id="{7850F50A-C0B6-4A04-A2AC-8628655E09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" y="4005"/>
                <a:ext cx="3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9" name="Rectangle 2356">
                <a:extLst>
                  <a:ext uri="{FF2B5EF4-FFF2-40B4-BE49-F238E27FC236}">
                    <a16:creationId xmlns:a16="http://schemas.microsoft.com/office/drawing/2014/main" id="{F39DBDC9-E73B-457A-9A1F-38D8D97D9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6" y="4005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0" name="Rectangle 2357">
                <a:extLst>
                  <a:ext uri="{FF2B5EF4-FFF2-40B4-BE49-F238E27FC236}">
                    <a16:creationId xmlns:a16="http://schemas.microsoft.com/office/drawing/2014/main" id="{95CE7DE2-5A05-4F33-BA16-19C66CC45A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4" y="400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#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1" name="Rectangle 2358">
                <a:extLst>
                  <a:ext uri="{FF2B5EF4-FFF2-40B4-BE49-F238E27FC236}">
                    <a16:creationId xmlns:a16="http://schemas.microsoft.com/office/drawing/2014/main" id="{B66808CB-7DF9-4778-930F-C9662F6FCC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" y="400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2" name="Rectangle 2359">
                <a:extLst>
                  <a:ext uri="{FF2B5EF4-FFF2-40B4-BE49-F238E27FC236}">
                    <a16:creationId xmlns:a16="http://schemas.microsoft.com/office/drawing/2014/main" id="{824DF9D0-2276-4760-85D9-CB42D5C69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400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3" name="Rectangle 2360">
                <a:extLst>
                  <a:ext uri="{FF2B5EF4-FFF2-40B4-BE49-F238E27FC236}">
                    <a16:creationId xmlns:a16="http://schemas.microsoft.com/office/drawing/2014/main" id="{91CBD643-DA41-481B-B17E-192E62D164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6" y="400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4" name="Rectangle 2361">
                <a:extLst>
                  <a:ext uri="{FF2B5EF4-FFF2-40B4-BE49-F238E27FC236}">
                    <a16:creationId xmlns:a16="http://schemas.microsoft.com/office/drawing/2014/main" id="{7A8CC1B7-685C-45F4-A2B7-24FA8CA5E0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4" y="400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5" name="Rectangle 2362">
                <a:extLst>
                  <a:ext uri="{FF2B5EF4-FFF2-40B4-BE49-F238E27FC236}">
                    <a16:creationId xmlns:a16="http://schemas.microsoft.com/office/drawing/2014/main" id="{B53EC2E2-04E2-4F17-B9EF-73D43FED7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1" y="400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6" name="Rectangle 2363">
                <a:extLst>
                  <a:ext uri="{FF2B5EF4-FFF2-40B4-BE49-F238E27FC236}">
                    <a16:creationId xmlns:a16="http://schemas.microsoft.com/office/drawing/2014/main" id="{70B9983D-7B51-4DFC-B49B-3A195F233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8" y="400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7" name="Rectangle 2364">
                <a:extLst>
                  <a:ext uri="{FF2B5EF4-FFF2-40B4-BE49-F238E27FC236}">
                    <a16:creationId xmlns:a16="http://schemas.microsoft.com/office/drawing/2014/main" id="{EFBCA880-866F-4B0C-98A6-0ECE261D7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6" y="400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8" name="Rectangle 2365">
                <a:extLst>
                  <a:ext uri="{FF2B5EF4-FFF2-40B4-BE49-F238E27FC236}">
                    <a16:creationId xmlns:a16="http://schemas.microsoft.com/office/drawing/2014/main" id="{732CFCE6-E0FD-4991-A559-10200A2222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3" y="4005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9" name="Rectangle 2366">
                <a:extLst>
                  <a:ext uri="{FF2B5EF4-FFF2-40B4-BE49-F238E27FC236}">
                    <a16:creationId xmlns:a16="http://schemas.microsoft.com/office/drawing/2014/main" id="{DB82F272-CD04-4B6A-8DCA-AC9BB191F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4005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0" name="Rectangle 2367">
                <a:extLst>
                  <a:ext uri="{FF2B5EF4-FFF2-40B4-BE49-F238E27FC236}">
                    <a16:creationId xmlns:a16="http://schemas.microsoft.com/office/drawing/2014/main" id="{3B7F9534-6548-4216-8875-D39E3D4A1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4005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1" name="Rectangle 2368">
                <a:extLst>
                  <a:ext uri="{FF2B5EF4-FFF2-40B4-BE49-F238E27FC236}">
                    <a16:creationId xmlns:a16="http://schemas.microsoft.com/office/drawing/2014/main" id="{CCA820E3-3C37-4E0F-AEF2-6CE27E782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4005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2" name="Rectangle 2369">
                <a:extLst>
                  <a:ext uri="{FF2B5EF4-FFF2-40B4-BE49-F238E27FC236}">
                    <a16:creationId xmlns:a16="http://schemas.microsoft.com/office/drawing/2014/main" id="{A6FFC477-18D3-437F-B73E-C990A3E8E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4005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3" name="Rectangle 2370">
                <a:extLst>
                  <a:ext uri="{FF2B5EF4-FFF2-40B4-BE49-F238E27FC236}">
                    <a16:creationId xmlns:a16="http://schemas.microsoft.com/office/drawing/2014/main" id="{089A3F57-0B16-4D74-BCC8-57F4F968D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4005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4" name="Rectangle 2371">
                <a:extLst>
                  <a:ext uri="{FF2B5EF4-FFF2-40B4-BE49-F238E27FC236}">
                    <a16:creationId xmlns:a16="http://schemas.microsoft.com/office/drawing/2014/main" id="{5BBE75FC-AC3E-4BE1-B913-738DE8245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4005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5" name="Rectangle 2372">
                <a:extLst>
                  <a:ext uri="{FF2B5EF4-FFF2-40B4-BE49-F238E27FC236}">
                    <a16:creationId xmlns:a16="http://schemas.microsoft.com/office/drawing/2014/main" id="{F1C61812-1EBC-4A12-A0CD-B3148240C8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400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6" name="Rectangle 2373">
                <a:extLst>
                  <a:ext uri="{FF2B5EF4-FFF2-40B4-BE49-F238E27FC236}">
                    <a16:creationId xmlns:a16="http://schemas.microsoft.com/office/drawing/2014/main" id="{3BFBB21E-324A-4F89-B1A6-E41A46085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400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7" name="Rectangle 2374">
                <a:extLst>
                  <a:ext uri="{FF2B5EF4-FFF2-40B4-BE49-F238E27FC236}">
                    <a16:creationId xmlns:a16="http://schemas.microsoft.com/office/drawing/2014/main" id="{5FD8FA76-4D75-4322-8E64-486E3BD65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9" y="400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8" name="Rectangle 2375">
                <a:extLst>
                  <a:ext uri="{FF2B5EF4-FFF2-40B4-BE49-F238E27FC236}">
                    <a16:creationId xmlns:a16="http://schemas.microsoft.com/office/drawing/2014/main" id="{783DED3C-4442-4455-8A41-115F9EB34E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" y="400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9" name="Rectangle 2376">
                <a:extLst>
                  <a:ext uri="{FF2B5EF4-FFF2-40B4-BE49-F238E27FC236}">
                    <a16:creationId xmlns:a16="http://schemas.microsoft.com/office/drawing/2014/main" id="{C8C03729-56BF-4E61-B347-6A96EA8F66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4" y="400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0" name="Rectangle 2377">
                <a:extLst>
                  <a:ext uri="{FF2B5EF4-FFF2-40B4-BE49-F238E27FC236}">
                    <a16:creationId xmlns:a16="http://schemas.microsoft.com/office/drawing/2014/main" id="{60A95379-202B-4081-936C-2511240EFC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2" y="400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1" name="Rectangle 2378">
                <a:extLst>
                  <a:ext uri="{FF2B5EF4-FFF2-40B4-BE49-F238E27FC236}">
                    <a16:creationId xmlns:a16="http://schemas.microsoft.com/office/drawing/2014/main" id="{070D9F4B-89FB-45CA-AB84-F375FDB94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9" y="4005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2" name="Rectangle 2379">
                <a:extLst>
                  <a:ext uri="{FF2B5EF4-FFF2-40B4-BE49-F238E27FC236}">
                    <a16:creationId xmlns:a16="http://schemas.microsoft.com/office/drawing/2014/main" id="{694932C9-EBA2-47B5-B0B8-8F1058513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" y="4005"/>
                <a:ext cx="27" cy="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3" name="Rectangle 2380">
                <a:extLst>
                  <a:ext uri="{FF2B5EF4-FFF2-40B4-BE49-F238E27FC236}">
                    <a16:creationId xmlns:a16="http://schemas.microsoft.com/office/drawing/2014/main" id="{58CE8C5D-65DE-403D-B552-8932FDDD5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4044"/>
                <a:ext cx="29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4" name="Rectangle 2381">
                <a:extLst>
                  <a:ext uri="{FF2B5EF4-FFF2-40B4-BE49-F238E27FC236}">
                    <a16:creationId xmlns:a16="http://schemas.microsoft.com/office/drawing/2014/main" id="{E02AA107-F5CB-4E5B-9B90-35C78DEB9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1" y="404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5" name="Rectangle 2382">
                <a:extLst>
                  <a:ext uri="{FF2B5EF4-FFF2-40B4-BE49-F238E27FC236}">
                    <a16:creationId xmlns:a16="http://schemas.microsoft.com/office/drawing/2014/main" id="{B571F494-4467-44FA-A4D4-5A9C5D51C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8" y="4044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6" name="Rectangle 2383">
                <a:extLst>
                  <a:ext uri="{FF2B5EF4-FFF2-40B4-BE49-F238E27FC236}">
                    <a16:creationId xmlns:a16="http://schemas.microsoft.com/office/drawing/2014/main" id="{C18A35BB-1C8E-4A58-A2E6-FEE9CD9990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" y="404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7" name="Rectangle 2384">
                <a:extLst>
                  <a:ext uri="{FF2B5EF4-FFF2-40B4-BE49-F238E27FC236}">
                    <a16:creationId xmlns:a16="http://schemas.microsoft.com/office/drawing/2014/main" id="{F2C8F547-B48C-4EC3-A5A7-78A9A3B11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1" y="404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8" name="Rectangle 2385">
                <a:extLst>
                  <a:ext uri="{FF2B5EF4-FFF2-40B4-BE49-F238E27FC236}">
                    <a16:creationId xmlns:a16="http://schemas.microsoft.com/office/drawing/2014/main" id="{A7509027-F507-453F-9FCB-CC42857F3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4044"/>
                <a:ext cx="34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9" name="Rectangle 2386">
                <a:extLst>
                  <a:ext uri="{FF2B5EF4-FFF2-40B4-BE49-F238E27FC236}">
                    <a16:creationId xmlns:a16="http://schemas.microsoft.com/office/drawing/2014/main" id="{2ED5DA88-A268-4367-9784-E320036A0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" y="4044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0" name="Rectangle 2387">
                <a:extLst>
                  <a:ext uri="{FF2B5EF4-FFF2-40B4-BE49-F238E27FC236}">
                    <a16:creationId xmlns:a16="http://schemas.microsoft.com/office/drawing/2014/main" id="{8E1D5250-4E0D-4B39-B778-CBD5686B67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3" y="4044"/>
                <a:ext cx="3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1" name="Rectangle 2388">
                <a:extLst>
                  <a:ext uri="{FF2B5EF4-FFF2-40B4-BE49-F238E27FC236}">
                    <a16:creationId xmlns:a16="http://schemas.microsoft.com/office/drawing/2014/main" id="{AC60CD11-8384-4943-A2FF-23FC9F79E5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9" y="404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2" name="Rectangle 2389">
                <a:extLst>
                  <a:ext uri="{FF2B5EF4-FFF2-40B4-BE49-F238E27FC236}">
                    <a16:creationId xmlns:a16="http://schemas.microsoft.com/office/drawing/2014/main" id="{B2A482F6-CFE5-4918-BBAB-10FFEFF0D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" y="404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3" name="Rectangle 2390">
                <a:extLst>
                  <a:ext uri="{FF2B5EF4-FFF2-40B4-BE49-F238E27FC236}">
                    <a16:creationId xmlns:a16="http://schemas.microsoft.com/office/drawing/2014/main" id="{77D9C164-072F-4580-A5F8-C5CC9B8E2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" y="404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4" name="Rectangle 2391">
                <a:extLst>
                  <a:ext uri="{FF2B5EF4-FFF2-40B4-BE49-F238E27FC236}">
                    <a16:creationId xmlns:a16="http://schemas.microsoft.com/office/drawing/2014/main" id="{EA926619-F6F4-449E-99DD-F844D04739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6" y="404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5" name="Rectangle 2392">
                <a:extLst>
                  <a:ext uri="{FF2B5EF4-FFF2-40B4-BE49-F238E27FC236}">
                    <a16:creationId xmlns:a16="http://schemas.microsoft.com/office/drawing/2014/main" id="{60A11BB0-9358-4539-BD81-663DB947E6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404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6" name="Rectangle 2393">
                <a:extLst>
                  <a:ext uri="{FF2B5EF4-FFF2-40B4-BE49-F238E27FC236}">
                    <a16:creationId xmlns:a16="http://schemas.microsoft.com/office/drawing/2014/main" id="{B9B3E46E-7EBC-4456-A013-F50CF9AE5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404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7" name="Rectangle 2394">
                <a:extLst>
                  <a:ext uri="{FF2B5EF4-FFF2-40B4-BE49-F238E27FC236}">
                    <a16:creationId xmlns:a16="http://schemas.microsoft.com/office/drawing/2014/main" id="{753F1E26-539B-4154-88C3-DA31BF2C4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8" y="404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8" name="Rectangle 2395">
                <a:extLst>
                  <a:ext uri="{FF2B5EF4-FFF2-40B4-BE49-F238E27FC236}">
                    <a16:creationId xmlns:a16="http://schemas.microsoft.com/office/drawing/2014/main" id="{0B156355-6111-4737-ADF6-46918D60B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2" y="404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9" name="Rectangle 2396">
                <a:extLst>
                  <a:ext uri="{FF2B5EF4-FFF2-40B4-BE49-F238E27FC236}">
                    <a16:creationId xmlns:a16="http://schemas.microsoft.com/office/drawing/2014/main" id="{041CE7DD-64FE-40C1-827E-6DCFF84B5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6" y="404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0" name="Rectangle 2397">
                <a:extLst>
                  <a:ext uri="{FF2B5EF4-FFF2-40B4-BE49-F238E27FC236}">
                    <a16:creationId xmlns:a16="http://schemas.microsoft.com/office/drawing/2014/main" id="{B992E00E-FDC0-4B75-9C65-B040CF66E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404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1" name="Rectangle 2398">
                <a:extLst>
                  <a:ext uri="{FF2B5EF4-FFF2-40B4-BE49-F238E27FC236}">
                    <a16:creationId xmlns:a16="http://schemas.microsoft.com/office/drawing/2014/main" id="{F4B1B44C-ED66-479B-A2C6-2E69585C6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404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2" name="Rectangle 2399">
                <a:extLst>
                  <a:ext uri="{FF2B5EF4-FFF2-40B4-BE49-F238E27FC236}">
                    <a16:creationId xmlns:a16="http://schemas.microsoft.com/office/drawing/2014/main" id="{9870F637-55C3-4A32-94B8-44F1D5323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2" y="404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3" name="Rectangle 2400">
                <a:extLst>
                  <a:ext uri="{FF2B5EF4-FFF2-40B4-BE49-F238E27FC236}">
                    <a16:creationId xmlns:a16="http://schemas.microsoft.com/office/drawing/2014/main" id="{BFDCD34E-D80B-4D1F-BCF3-2102411B1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9" y="404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4" name="Rectangle 2401">
                <a:extLst>
                  <a:ext uri="{FF2B5EF4-FFF2-40B4-BE49-F238E27FC236}">
                    <a16:creationId xmlns:a16="http://schemas.microsoft.com/office/drawing/2014/main" id="{87FB771B-CFF7-44AE-B273-6D9245655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7" y="404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5" name="Rectangle 2402">
                <a:extLst>
                  <a:ext uri="{FF2B5EF4-FFF2-40B4-BE49-F238E27FC236}">
                    <a16:creationId xmlns:a16="http://schemas.microsoft.com/office/drawing/2014/main" id="{37114E91-8B1B-4E56-B09F-462312CB5C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4" y="404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6" name="Rectangle 2403">
                <a:extLst>
                  <a:ext uri="{FF2B5EF4-FFF2-40B4-BE49-F238E27FC236}">
                    <a16:creationId xmlns:a16="http://schemas.microsoft.com/office/drawing/2014/main" id="{F383F81B-7CBD-4654-B1D4-816BC632F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2" y="404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7" name="Rectangle 2404">
                <a:extLst>
                  <a:ext uri="{FF2B5EF4-FFF2-40B4-BE49-F238E27FC236}">
                    <a16:creationId xmlns:a16="http://schemas.microsoft.com/office/drawing/2014/main" id="{36287D50-DED6-4F30-8F87-7B5F9B5E25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9" y="404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_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8" name="Rectangle 2405">
                <a:extLst>
                  <a:ext uri="{FF2B5EF4-FFF2-40B4-BE49-F238E27FC236}">
                    <a16:creationId xmlns:a16="http://schemas.microsoft.com/office/drawing/2014/main" id="{53B088A2-C989-4175-B5B0-48E8FA868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6" y="404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9" name="Rectangle 2406">
                <a:extLst>
                  <a:ext uri="{FF2B5EF4-FFF2-40B4-BE49-F238E27FC236}">
                    <a16:creationId xmlns:a16="http://schemas.microsoft.com/office/drawing/2014/main" id="{5080F11E-349B-4CD5-ACB9-3BEEF2D9A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" y="408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0" name="Rectangle 2407">
                <a:extLst>
                  <a:ext uri="{FF2B5EF4-FFF2-40B4-BE49-F238E27FC236}">
                    <a16:creationId xmlns:a16="http://schemas.microsoft.com/office/drawing/2014/main" id="{1628CCBC-2F56-424B-96FD-28DC1DDBC4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" y="408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1" name="Rectangle 2408">
                <a:extLst>
                  <a:ext uri="{FF2B5EF4-FFF2-40B4-BE49-F238E27FC236}">
                    <a16:creationId xmlns:a16="http://schemas.microsoft.com/office/drawing/2014/main" id="{6C7FF8C6-B9E4-4E2E-B8CE-5CA9A2EDA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4" y="4084"/>
                <a:ext cx="43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2" name="Rectangle 2409">
                <a:extLst>
                  <a:ext uri="{FF2B5EF4-FFF2-40B4-BE49-F238E27FC236}">
                    <a16:creationId xmlns:a16="http://schemas.microsoft.com/office/drawing/2014/main" id="{E2F08A78-F90C-4509-9C03-A685E0213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408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,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3" name="Rectangle 2410">
                <a:extLst>
                  <a:ext uri="{FF2B5EF4-FFF2-40B4-BE49-F238E27FC236}">
                    <a16:creationId xmlns:a16="http://schemas.microsoft.com/office/drawing/2014/main" id="{51AE78E9-1B09-48F5-A39F-34B36ACC14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" y="408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4" name="Rectangle 2411">
                <a:extLst>
                  <a:ext uri="{FF2B5EF4-FFF2-40B4-BE49-F238E27FC236}">
                    <a16:creationId xmlns:a16="http://schemas.microsoft.com/office/drawing/2014/main" id="{CED0EC2A-1568-4076-A58A-9E10158FC7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" y="408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5" name="Rectangle 2412">
                <a:extLst>
                  <a:ext uri="{FF2B5EF4-FFF2-40B4-BE49-F238E27FC236}">
                    <a16:creationId xmlns:a16="http://schemas.microsoft.com/office/drawing/2014/main" id="{631D2BFE-F58C-49B0-B61C-4C22A197E5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" y="4084"/>
                <a:ext cx="3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6" name="Rectangle 2413">
                <a:extLst>
                  <a:ext uri="{FF2B5EF4-FFF2-40B4-BE49-F238E27FC236}">
                    <a16:creationId xmlns:a16="http://schemas.microsoft.com/office/drawing/2014/main" id="{7EE749CF-12B0-40EA-A536-9B018D829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9" y="4084"/>
                <a:ext cx="26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7" name="Rectangle 2414">
                <a:extLst>
                  <a:ext uri="{FF2B5EF4-FFF2-40B4-BE49-F238E27FC236}">
                    <a16:creationId xmlns:a16="http://schemas.microsoft.com/office/drawing/2014/main" id="{45157B5B-40BF-4CD0-A4D7-C082EEC54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8" y="4084"/>
                <a:ext cx="4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8" name="Rectangle 2415">
                <a:extLst>
                  <a:ext uri="{FF2B5EF4-FFF2-40B4-BE49-F238E27FC236}">
                    <a16:creationId xmlns:a16="http://schemas.microsoft.com/office/drawing/2014/main" id="{155907D5-1531-44ED-8D11-4A4F5B490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5" y="4084"/>
                <a:ext cx="27" cy="5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2" name="Rectangle 2417">
              <a:extLst>
                <a:ext uri="{FF2B5EF4-FFF2-40B4-BE49-F238E27FC236}">
                  <a16:creationId xmlns:a16="http://schemas.microsoft.com/office/drawing/2014/main" id="{D627D1A1-922A-4399-82FD-1C4AAA374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5" y="4084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418">
              <a:extLst>
                <a:ext uri="{FF2B5EF4-FFF2-40B4-BE49-F238E27FC236}">
                  <a16:creationId xmlns:a16="http://schemas.microsoft.com/office/drawing/2014/main" id="{34D7512F-D1F4-4AA3-B738-E900E0710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2" y="4084"/>
              <a:ext cx="32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419">
              <a:extLst>
                <a:ext uri="{FF2B5EF4-FFF2-40B4-BE49-F238E27FC236}">
                  <a16:creationId xmlns:a16="http://schemas.microsoft.com/office/drawing/2014/main" id="{CBB16A8C-2132-4E83-B1D2-7B2ED6DE3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" y="4084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20">
              <a:extLst>
                <a:ext uri="{FF2B5EF4-FFF2-40B4-BE49-F238E27FC236}">
                  <a16:creationId xmlns:a16="http://schemas.microsoft.com/office/drawing/2014/main" id="{90C3A955-68F5-47B8-90B7-A683FE36C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9" y="4123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421">
              <a:extLst>
                <a:ext uri="{FF2B5EF4-FFF2-40B4-BE49-F238E27FC236}">
                  <a16:creationId xmlns:a16="http://schemas.microsoft.com/office/drawing/2014/main" id="{8FD9F5B4-A9AB-4E59-9C4B-A45FBE5F3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" y="4123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422">
              <a:extLst>
                <a:ext uri="{FF2B5EF4-FFF2-40B4-BE49-F238E27FC236}">
                  <a16:creationId xmlns:a16="http://schemas.microsoft.com/office/drawing/2014/main" id="{654EB797-596B-4961-9658-8E515963F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" y="4123"/>
              <a:ext cx="43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423">
              <a:extLst>
                <a:ext uri="{FF2B5EF4-FFF2-40B4-BE49-F238E27FC236}">
                  <a16:creationId xmlns:a16="http://schemas.microsoft.com/office/drawing/2014/main" id="{E199A52F-C9C3-4620-B60A-DDC556B88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4123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,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424">
              <a:extLst>
                <a:ext uri="{FF2B5EF4-FFF2-40B4-BE49-F238E27FC236}">
                  <a16:creationId xmlns:a16="http://schemas.microsoft.com/office/drawing/2014/main" id="{D7CE227B-8868-47F9-B38E-8A5CC0EEC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6" y="4123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425">
              <a:extLst>
                <a:ext uri="{FF2B5EF4-FFF2-40B4-BE49-F238E27FC236}">
                  <a16:creationId xmlns:a16="http://schemas.microsoft.com/office/drawing/2014/main" id="{EAC66808-4B9D-4C2D-920A-4BFAD20EE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" y="4123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2426">
              <a:extLst>
                <a:ext uri="{FF2B5EF4-FFF2-40B4-BE49-F238E27FC236}">
                  <a16:creationId xmlns:a16="http://schemas.microsoft.com/office/drawing/2014/main" id="{AA23C5A8-A827-47FE-88CF-7A4411FCE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" y="4123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2427">
              <a:extLst>
                <a:ext uri="{FF2B5EF4-FFF2-40B4-BE49-F238E27FC236}">
                  <a16:creationId xmlns:a16="http://schemas.microsoft.com/office/drawing/2014/main" id="{2F4DBC6A-1D95-4158-B25A-43590FED5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" y="4123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2428">
              <a:extLst>
                <a:ext uri="{FF2B5EF4-FFF2-40B4-BE49-F238E27FC236}">
                  <a16:creationId xmlns:a16="http://schemas.microsoft.com/office/drawing/2014/main" id="{EFF97214-FABE-45DD-B19B-2F6F182AE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8" y="4123"/>
              <a:ext cx="47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2429">
              <a:extLst>
                <a:ext uri="{FF2B5EF4-FFF2-40B4-BE49-F238E27FC236}">
                  <a16:creationId xmlns:a16="http://schemas.microsoft.com/office/drawing/2014/main" id="{E4264136-89D6-4193-A8A9-6AFAFFCA9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5" y="4123"/>
              <a:ext cx="27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2430">
              <a:extLst>
                <a:ext uri="{FF2B5EF4-FFF2-40B4-BE49-F238E27FC236}">
                  <a16:creationId xmlns:a16="http://schemas.microsoft.com/office/drawing/2014/main" id="{4C16CC20-1387-4B62-AE32-F50B1A5AC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5" y="4123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2431">
              <a:extLst>
                <a:ext uri="{FF2B5EF4-FFF2-40B4-BE49-F238E27FC236}">
                  <a16:creationId xmlns:a16="http://schemas.microsoft.com/office/drawing/2014/main" id="{7964F46D-65D7-4F1B-BBE9-4DC9425D8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2" y="4123"/>
              <a:ext cx="32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2432">
              <a:extLst>
                <a:ext uri="{FF2B5EF4-FFF2-40B4-BE49-F238E27FC236}">
                  <a16:creationId xmlns:a16="http://schemas.microsoft.com/office/drawing/2014/main" id="{3B0DC033-F095-4EBB-94EE-17B27A1CE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" y="4123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Freeform 2433">
              <a:extLst>
                <a:ext uri="{FF2B5EF4-FFF2-40B4-BE49-F238E27FC236}">
                  <a16:creationId xmlns:a16="http://schemas.microsoft.com/office/drawing/2014/main" id="{91940C26-BE1E-40C6-8D8B-97C6423C3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" y="1057"/>
              <a:ext cx="1450" cy="225"/>
            </a:xfrm>
            <a:custGeom>
              <a:avLst/>
              <a:gdLst>
                <a:gd name="T0" fmla="*/ 0 w 3342"/>
                <a:gd name="T1" fmla="*/ 0 h 522"/>
                <a:gd name="T2" fmla="*/ 0 w 3342"/>
                <a:gd name="T3" fmla="*/ 0 h 522"/>
                <a:gd name="T4" fmla="*/ 3342 w 3342"/>
                <a:gd name="T5" fmla="*/ 0 h 522"/>
                <a:gd name="T6" fmla="*/ 3342 w 3342"/>
                <a:gd name="T7" fmla="*/ 522 h 522"/>
                <a:gd name="T8" fmla="*/ 0 w 3342"/>
                <a:gd name="T9" fmla="*/ 522 h 522"/>
                <a:gd name="T10" fmla="*/ 0 w 3342"/>
                <a:gd name="T11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2" h="522">
                  <a:moveTo>
                    <a:pt x="0" y="0"/>
                  </a:moveTo>
                  <a:lnTo>
                    <a:pt x="0" y="0"/>
                  </a:lnTo>
                  <a:lnTo>
                    <a:pt x="3342" y="0"/>
                  </a:lnTo>
                  <a:lnTo>
                    <a:pt x="3342" y="522"/>
                  </a:lnTo>
                  <a:lnTo>
                    <a:pt x="0" y="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9" name="Freeform 2434">
              <a:extLst>
                <a:ext uri="{FF2B5EF4-FFF2-40B4-BE49-F238E27FC236}">
                  <a16:creationId xmlns:a16="http://schemas.microsoft.com/office/drawing/2014/main" id="{13316C32-49D7-400E-9E82-6837E1DE9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" y="1057"/>
              <a:ext cx="1451" cy="225"/>
            </a:xfrm>
            <a:custGeom>
              <a:avLst/>
              <a:gdLst>
                <a:gd name="T0" fmla="*/ 0 w 3343"/>
                <a:gd name="T1" fmla="*/ 0 h 522"/>
                <a:gd name="T2" fmla="*/ 0 w 3343"/>
                <a:gd name="T3" fmla="*/ 0 h 522"/>
                <a:gd name="T4" fmla="*/ 3343 w 3343"/>
                <a:gd name="T5" fmla="*/ 0 h 522"/>
                <a:gd name="T6" fmla="*/ 3343 w 3343"/>
                <a:gd name="T7" fmla="*/ 522 h 522"/>
                <a:gd name="T8" fmla="*/ 0 w 3343"/>
                <a:gd name="T9" fmla="*/ 522 h 522"/>
                <a:gd name="T10" fmla="*/ 0 w 3343"/>
                <a:gd name="T11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3" h="522">
                  <a:moveTo>
                    <a:pt x="0" y="0"/>
                  </a:moveTo>
                  <a:lnTo>
                    <a:pt x="0" y="0"/>
                  </a:lnTo>
                  <a:lnTo>
                    <a:pt x="3343" y="0"/>
                  </a:lnTo>
                  <a:lnTo>
                    <a:pt x="3343" y="522"/>
                  </a:lnTo>
                  <a:lnTo>
                    <a:pt x="0" y="5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588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0" name="Rectangle 2435">
              <a:extLst>
                <a:ext uri="{FF2B5EF4-FFF2-40B4-BE49-F238E27FC236}">
                  <a16:creationId xmlns:a16="http://schemas.microsoft.com/office/drawing/2014/main" id="{E8E643FA-E10C-4CBC-9CEC-3FD631071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1068"/>
              <a:ext cx="38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2436">
              <a:extLst>
                <a:ext uri="{FF2B5EF4-FFF2-40B4-BE49-F238E27FC236}">
                  <a16:creationId xmlns:a16="http://schemas.microsoft.com/office/drawing/2014/main" id="{067A7D14-B572-4F7D-A95E-1B517C7C5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2" y="1068"/>
              <a:ext cx="27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2437">
              <a:extLst>
                <a:ext uri="{FF2B5EF4-FFF2-40B4-BE49-F238E27FC236}">
                  <a16:creationId xmlns:a16="http://schemas.microsoft.com/office/drawing/2014/main" id="{FEA71906-59FC-4FB9-A795-98252EDE4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068"/>
              <a:ext cx="34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2438">
              <a:extLst>
                <a:ext uri="{FF2B5EF4-FFF2-40B4-BE49-F238E27FC236}">
                  <a16:creationId xmlns:a16="http://schemas.microsoft.com/office/drawing/2014/main" id="{A030CF36-1F22-420A-8C93-7E0401333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7" y="1068"/>
              <a:ext cx="27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2439">
              <a:extLst>
                <a:ext uri="{FF2B5EF4-FFF2-40B4-BE49-F238E27FC236}">
                  <a16:creationId xmlns:a16="http://schemas.microsoft.com/office/drawing/2014/main" id="{5DD73C17-DDC2-4691-A7CE-D4B3F03F9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7" y="1068"/>
              <a:ext cx="33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2440">
              <a:extLst>
                <a:ext uri="{FF2B5EF4-FFF2-40B4-BE49-F238E27FC236}">
                  <a16:creationId xmlns:a16="http://schemas.microsoft.com/office/drawing/2014/main" id="{7F54DA56-1E39-4C0C-9F85-D83FD04A2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" y="1068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2441">
              <a:extLst>
                <a:ext uri="{FF2B5EF4-FFF2-40B4-BE49-F238E27FC236}">
                  <a16:creationId xmlns:a16="http://schemas.microsoft.com/office/drawing/2014/main" id="{708BC234-EAD6-4535-86FD-1D4FF4782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" y="1068"/>
              <a:ext cx="29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2442">
              <a:extLst>
                <a:ext uri="{FF2B5EF4-FFF2-40B4-BE49-F238E27FC236}">
                  <a16:creationId xmlns:a16="http://schemas.microsoft.com/office/drawing/2014/main" id="{B73A4616-CD8C-4F7C-972D-974A0AC3B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" y="1068"/>
              <a:ext cx="45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2443">
              <a:extLst>
                <a:ext uri="{FF2B5EF4-FFF2-40B4-BE49-F238E27FC236}">
                  <a16:creationId xmlns:a16="http://schemas.microsoft.com/office/drawing/2014/main" id="{90E9A9E9-8196-4C33-BCEB-9A40C2AFA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1068"/>
              <a:ext cx="40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2444">
              <a:extLst>
                <a:ext uri="{FF2B5EF4-FFF2-40B4-BE49-F238E27FC236}">
                  <a16:creationId xmlns:a16="http://schemas.microsoft.com/office/drawing/2014/main" id="{918828F1-7B65-4D65-B2CC-1993A358F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" y="1068"/>
              <a:ext cx="45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2445">
              <a:extLst>
                <a:ext uri="{FF2B5EF4-FFF2-40B4-BE49-F238E27FC236}">
                  <a16:creationId xmlns:a16="http://schemas.microsoft.com/office/drawing/2014/main" id="{76E5AE1D-B0BB-434C-B6AF-2F37FE737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4" y="1068"/>
              <a:ext cx="39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2446">
              <a:extLst>
                <a:ext uri="{FF2B5EF4-FFF2-40B4-BE49-F238E27FC236}">
                  <a16:creationId xmlns:a16="http://schemas.microsoft.com/office/drawing/2014/main" id="{B20AD60A-89E6-405C-BC33-324735F2C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5" y="1068"/>
              <a:ext cx="29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2447">
              <a:extLst>
                <a:ext uri="{FF2B5EF4-FFF2-40B4-BE49-F238E27FC236}">
                  <a16:creationId xmlns:a16="http://schemas.microsoft.com/office/drawing/2014/main" id="{5CA62783-9969-4A36-B1DB-F830B053C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" y="1068"/>
              <a:ext cx="38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F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2448">
              <a:extLst>
                <a:ext uri="{FF2B5EF4-FFF2-40B4-BE49-F238E27FC236}">
                  <a16:creationId xmlns:a16="http://schemas.microsoft.com/office/drawing/2014/main" id="{D9681072-EE93-4352-8A16-3A0A34F55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6" y="1068"/>
              <a:ext cx="29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2449">
              <a:extLst>
                <a:ext uri="{FF2B5EF4-FFF2-40B4-BE49-F238E27FC236}">
                  <a16:creationId xmlns:a16="http://schemas.microsoft.com/office/drawing/2014/main" id="{E64691DA-8A28-444D-8B0F-AB83D5E08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7" y="1068"/>
              <a:ext cx="40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2450">
              <a:extLst>
                <a:ext uri="{FF2B5EF4-FFF2-40B4-BE49-F238E27FC236}">
                  <a16:creationId xmlns:a16="http://schemas.microsoft.com/office/drawing/2014/main" id="{CCCC67E7-E458-411F-A6F9-18862005F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" y="1068"/>
              <a:ext cx="43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2451">
              <a:extLst>
                <a:ext uri="{FF2B5EF4-FFF2-40B4-BE49-F238E27FC236}">
                  <a16:creationId xmlns:a16="http://schemas.microsoft.com/office/drawing/2014/main" id="{D7A1010C-9520-432C-9A0D-04B58DEB7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068"/>
              <a:ext cx="27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2452">
              <a:extLst>
                <a:ext uri="{FF2B5EF4-FFF2-40B4-BE49-F238E27FC236}">
                  <a16:creationId xmlns:a16="http://schemas.microsoft.com/office/drawing/2014/main" id="{4E5EA33C-1986-4FB4-92A5-1543ACAD4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2" y="1068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2453">
              <a:extLst>
                <a:ext uri="{FF2B5EF4-FFF2-40B4-BE49-F238E27FC236}">
                  <a16:creationId xmlns:a16="http://schemas.microsoft.com/office/drawing/2014/main" id="{CDBEE698-360B-4E8A-9DB1-7FC2E281E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5" y="1068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2454">
              <a:extLst>
                <a:ext uri="{FF2B5EF4-FFF2-40B4-BE49-F238E27FC236}">
                  <a16:creationId xmlns:a16="http://schemas.microsoft.com/office/drawing/2014/main" id="{E62EA08C-4941-4A2C-B25F-9E4864FD3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9" y="1068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2455">
              <a:extLst>
                <a:ext uri="{FF2B5EF4-FFF2-40B4-BE49-F238E27FC236}">
                  <a16:creationId xmlns:a16="http://schemas.microsoft.com/office/drawing/2014/main" id="{4B82C845-17AB-4E34-AB5D-FBB89F8EB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3" y="1068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2456">
              <a:extLst>
                <a:ext uri="{FF2B5EF4-FFF2-40B4-BE49-F238E27FC236}">
                  <a16:creationId xmlns:a16="http://schemas.microsoft.com/office/drawing/2014/main" id="{EC212116-1F82-4F85-B97A-AFF845462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068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2457">
              <a:extLst>
                <a:ext uri="{FF2B5EF4-FFF2-40B4-BE49-F238E27FC236}">
                  <a16:creationId xmlns:a16="http://schemas.microsoft.com/office/drawing/2014/main" id="{B29B8652-1C7F-4DF0-AA39-B66F0FD81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2" y="1068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2458">
              <a:extLst>
                <a:ext uri="{FF2B5EF4-FFF2-40B4-BE49-F238E27FC236}">
                  <a16:creationId xmlns:a16="http://schemas.microsoft.com/office/drawing/2014/main" id="{F8922A37-6947-4CCF-AEF3-06D288362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068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2459">
              <a:extLst>
                <a:ext uri="{FF2B5EF4-FFF2-40B4-BE49-F238E27FC236}">
                  <a16:creationId xmlns:a16="http://schemas.microsoft.com/office/drawing/2014/main" id="{2813BE7E-9680-4802-971F-542F84438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0" y="1068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2460">
              <a:extLst>
                <a:ext uri="{FF2B5EF4-FFF2-40B4-BE49-F238E27FC236}">
                  <a16:creationId xmlns:a16="http://schemas.microsoft.com/office/drawing/2014/main" id="{15F5B424-6A05-4230-B5E2-C1FB8EECA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4" y="1068"/>
              <a:ext cx="45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Rectangle 2461">
              <a:extLst>
                <a:ext uri="{FF2B5EF4-FFF2-40B4-BE49-F238E27FC236}">
                  <a16:creationId xmlns:a16="http://schemas.microsoft.com/office/drawing/2014/main" id="{FDFD421F-C09A-4244-B1B1-EABB6721B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" y="1068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2462">
              <a:extLst>
                <a:ext uri="{FF2B5EF4-FFF2-40B4-BE49-F238E27FC236}">
                  <a16:creationId xmlns:a16="http://schemas.microsoft.com/office/drawing/2014/main" id="{E6AB52A6-F43D-4E4D-B2E7-5414F8EBB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7" y="1068"/>
              <a:ext cx="33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2463">
              <a:extLst>
                <a:ext uri="{FF2B5EF4-FFF2-40B4-BE49-F238E27FC236}">
                  <a16:creationId xmlns:a16="http://schemas.microsoft.com/office/drawing/2014/main" id="{6D72D4BE-9D8F-443C-955C-04695D938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2" y="1068"/>
              <a:ext cx="29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2464">
              <a:extLst>
                <a:ext uri="{FF2B5EF4-FFF2-40B4-BE49-F238E27FC236}">
                  <a16:creationId xmlns:a16="http://schemas.microsoft.com/office/drawing/2014/main" id="{7A2232E0-8FEB-467D-941E-696935C93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3" y="1068"/>
              <a:ext cx="34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2465">
              <a:extLst>
                <a:ext uri="{FF2B5EF4-FFF2-40B4-BE49-F238E27FC236}">
                  <a16:creationId xmlns:a16="http://schemas.microsoft.com/office/drawing/2014/main" id="{7DC4C628-EABD-4A35-8694-ADFDA4D82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9" y="1068"/>
              <a:ext cx="27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2466">
              <a:extLst>
                <a:ext uri="{FF2B5EF4-FFF2-40B4-BE49-F238E27FC236}">
                  <a16:creationId xmlns:a16="http://schemas.microsoft.com/office/drawing/2014/main" id="{5E1C4BB0-1987-449E-89C2-9DC4B31CE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9" y="1068"/>
              <a:ext cx="35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2467">
              <a:extLst>
                <a:ext uri="{FF2B5EF4-FFF2-40B4-BE49-F238E27FC236}">
                  <a16:creationId xmlns:a16="http://schemas.microsoft.com/office/drawing/2014/main" id="{A151649F-BAF2-4184-A2BC-FE34C083B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" y="1068"/>
              <a:ext cx="29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2468">
              <a:extLst>
                <a:ext uri="{FF2B5EF4-FFF2-40B4-BE49-F238E27FC236}">
                  <a16:creationId xmlns:a16="http://schemas.microsoft.com/office/drawing/2014/main" id="{0B37321A-CA07-4B42-929A-0B7C4237D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8" y="1068"/>
              <a:ext cx="27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2469">
              <a:extLst>
                <a:ext uri="{FF2B5EF4-FFF2-40B4-BE49-F238E27FC236}">
                  <a16:creationId xmlns:a16="http://schemas.microsoft.com/office/drawing/2014/main" id="{A4275059-2AA3-4617-9F51-028A18CF0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7" y="1068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2470">
              <a:extLst>
                <a:ext uri="{FF2B5EF4-FFF2-40B4-BE49-F238E27FC236}">
                  <a16:creationId xmlns:a16="http://schemas.microsoft.com/office/drawing/2014/main" id="{69D0C8F1-BBF6-459E-AC79-E023EA7FE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" y="1068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_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2471">
              <a:extLst>
                <a:ext uri="{FF2B5EF4-FFF2-40B4-BE49-F238E27FC236}">
                  <a16:creationId xmlns:a16="http://schemas.microsoft.com/office/drawing/2014/main" id="{5A831929-F851-42C1-9654-0C5844A4E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3" y="1068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_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2472">
              <a:extLst>
                <a:ext uri="{FF2B5EF4-FFF2-40B4-BE49-F238E27FC236}">
                  <a16:creationId xmlns:a16="http://schemas.microsoft.com/office/drawing/2014/main" id="{D71F377A-BF12-47A4-9E00-73E5EDD20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" y="1068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_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2473">
              <a:extLst>
                <a:ext uri="{FF2B5EF4-FFF2-40B4-BE49-F238E27FC236}">
                  <a16:creationId xmlns:a16="http://schemas.microsoft.com/office/drawing/2014/main" id="{DE3B0F5F-4DA1-40D5-85FB-F388B2A72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8" y="1068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_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2474">
              <a:extLst>
                <a:ext uri="{FF2B5EF4-FFF2-40B4-BE49-F238E27FC236}">
                  <a16:creationId xmlns:a16="http://schemas.microsoft.com/office/drawing/2014/main" id="{DCCD4F08-33E2-40FA-96DE-6517DCCD8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5" y="1068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_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2475">
              <a:extLst>
                <a:ext uri="{FF2B5EF4-FFF2-40B4-BE49-F238E27FC236}">
                  <a16:creationId xmlns:a16="http://schemas.microsoft.com/office/drawing/2014/main" id="{11E38CCB-E651-45DA-BAD7-CCE6052CB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3" y="1068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_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2476">
              <a:extLst>
                <a:ext uri="{FF2B5EF4-FFF2-40B4-BE49-F238E27FC236}">
                  <a16:creationId xmlns:a16="http://schemas.microsoft.com/office/drawing/2014/main" id="{95333E05-F6F6-4FB8-B94A-AB7E0BEEB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0" y="1068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_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2477">
              <a:extLst>
                <a:ext uri="{FF2B5EF4-FFF2-40B4-BE49-F238E27FC236}">
                  <a16:creationId xmlns:a16="http://schemas.microsoft.com/office/drawing/2014/main" id="{D7F43C0B-23B7-46F3-9CEE-6EF984F86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7" y="1068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_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2478">
              <a:extLst>
                <a:ext uri="{FF2B5EF4-FFF2-40B4-BE49-F238E27FC236}">
                  <a16:creationId xmlns:a16="http://schemas.microsoft.com/office/drawing/2014/main" id="{3CA662A1-60B4-438B-85E0-CFFE95251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5" y="1068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_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2479">
              <a:extLst>
                <a:ext uri="{FF2B5EF4-FFF2-40B4-BE49-F238E27FC236}">
                  <a16:creationId xmlns:a16="http://schemas.microsoft.com/office/drawing/2014/main" id="{C0E47EA4-7F76-431F-8AE8-65E5213D9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2" y="1068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2480">
              <a:extLst>
                <a:ext uri="{FF2B5EF4-FFF2-40B4-BE49-F238E27FC236}">
                  <a16:creationId xmlns:a16="http://schemas.microsoft.com/office/drawing/2014/main" id="{19131493-CE9B-45CA-A958-35FEE4F04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1108"/>
              <a:ext cx="45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6" name="Rectangle 2481">
              <a:extLst>
                <a:ext uri="{FF2B5EF4-FFF2-40B4-BE49-F238E27FC236}">
                  <a16:creationId xmlns:a16="http://schemas.microsoft.com/office/drawing/2014/main" id="{399E7935-4143-40BA-A590-D629B6524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1108"/>
              <a:ext cx="35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2482">
              <a:extLst>
                <a:ext uri="{FF2B5EF4-FFF2-40B4-BE49-F238E27FC236}">
                  <a16:creationId xmlns:a16="http://schemas.microsoft.com/office/drawing/2014/main" id="{E14717F9-F93F-46BE-B4A2-0833CD0AB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" y="1108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2483">
              <a:extLst>
                <a:ext uri="{FF2B5EF4-FFF2-40B4-BE49-F238E27FC236}">
                  <a16:creationId xmlns:a16="http://schemas.microsoft.com/office/drawing/2014/main" id="{512CED70-3C12-4E00-8480-706C1E187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" y="1108"/>
              <a:ext cx="35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2484">
              <a:extLst>
                <a:ext uri="{FF2B5EF4-FFF2-40B4-BE49-F238E27FC236}">
                  <a16:creationId xmlns:a16="http://schemas.microsoft.com/office/drawing/2014/main" id="{7A99D5CF-3462-49A5-B2FF-2B396FED5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" y="1108"/>
              <a:ext cx="28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f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2485">
              <a:extLst>
                <a:ext uri="{FF2B5EF4-FFF2-40B4-BE49-F238E27FC236}">
                  <a16:creationId xmlns:a16="http://schemas.microsoft.com/office/drawing/2014/main" id="{80F74BE9-ADB1-437F-AEC7-C4C9D158C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" y="1108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2486">
              <a:extLst>
                <a:ext uri="{FF2B5EF4-FFF2-40B4-BE49-F238E27FC236}">
                  <a16:creationId xmlns:a16="http://schemas.microsoft.com/office/drawing/2014/main" id="{79A813C8-CFFB-4259-9686-79A38F782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" y="1108"/>
              <a:ext cx="32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2487">
              <a:extLst>
                <a:ext uri="{FF2B5EF4-FFF2-40B4-BE49-F238E27FC236}">
                  <a16:creationId xmlns:a16="http://schemas.microsoft.com/office/drawing/2014/main" id="{AF1009BC-A868-48BE-8D34-E333D1FC9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5" y="1108"/>
              <a:ext cx="34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2488">
              <a:extLst>
                <a:ext uri="{FF2B5EF4-FFF2-40B4-BE49-F238E27FC236}">
                  <a16:creationId xmlns:a16="http://schemas.microsoft.com/office/drawing/2014/main" id="{8E8A6E4B-9444-4AF5-9AFF-0EA8CE6F8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0" y="1108"/>
              <a:ext cx="47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2489">
              <a:extLst>
                <a:ext uri="{FF2B5EF4-FFF2-40B4-BE49-F238E27FC236}">
                  <a16:creationId xmlns:a16="http://schemas.microsoft.com/office/drawing/2014/main" id="{271E8F45-AB9A-462E-9BD4-30B2A6BD5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8" y="1108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2490">
              <a:extLst>
                <a:ext uri="{FF2B5EF4-FFF2-40B4-BE49-F238E27FC236}">
                  <a16:creationId xmlns:a16="http://schemas.microsoft.com/office/drawing/2014/main" id="{23F684B1-B4F5-477C-B9C1-8BDC4ABF3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5" y="1108"/>
              <a:ext cx="27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6" name="Rectangle 2491">
              <a:extLst>
                <a:ext uri="{FF2B5EF4-FFF2-40B4-BE49-F238E27FC236}">
                  <a16:creationId xmlns:a16="http://schemas.microsoft.com/office/drawing/2014/main" id="{AE7F2EB1-B604-4009-A6B4-A3B0F3423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4" y="1108"/>
              <a:ext cx="33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2492">
              <a:extLst>
                <a:ext uri="{FF2B5EF4-FFF2-40B4-BE49-F238E27FC236}">
                  <a16:creationId xmlns:a16="http://schemas.microsoft.com/office/drawing/2014/main" id="{CCB9A82F-1543-4DD9-8405-1657CC37C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" y="1108"/>
              <a:ext cx="32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2493">
              <a:extLst>
                <a:ext uri="{FF2B5EF4-FFF2-40B4-BE49-F238E27FC236}">
                  <a16:creationId xmlns:a16="http://schemas.microsoft.com/office/drawing/2014/main" id="{4FAF32A6-0C94-4D5E-9013-1B4C44082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4" y="1108"/>
              <a:ext cx="27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2494">
              <a:extLst>
                <a:ext uri="{FF2B5EF4-FFF2-40B4-BE49-F238E27FC236}">
                  <a16:creationId xmlns:a16="http://schemas.microsoft.com/office/drawing/2014/main" id="{75AFCD5E-22AA-4DAA-9B7E-84926B893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" y="1108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_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0" name="Rectangle 2495">
              <a:extLst>
                <a:ext uri="{FF2B5EF4-FFF2-40B4-BE49-F238E27FC236}">
                  <a16:creationId xmlns:a16="http://schemas.microsoft.com/office/drawing/2014/main" id="{75838E85-AD4F-40C4-8413-330A2A69A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0" y="1108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_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2496">
              <a:extLst>
                <a:ext uri="{FF2B5EF4-FFF2-40B4-BE49-F238E27FC236}">
                  <a16:creationId xmlns:a16="http://schemas.microsoft.com/office/drawing/2014/main" id="{CB3F531B-1737-4AEA-8097-3F0EA9CF9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" y="1108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_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2497">
              <a:extLst>
                <a:ext uri="{FF2B5EF4-FFF2-40B4-BE49-F238E27FC236}">
                  <a16:creationId xmlns:a16="http://schemas.microsoft.com/office/drawing/2014/main" id="{39161381-CD10-46B6-AD09-4F00D4049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1108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_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" name="Rectangle 2498">
              <a:extLst>
                <a:ext uri="{FF2B5EF4-FFF2-40B4-BE49-F238E27FC236}">
                  <a16:creationId xmlns:a16="http://schemas.microsoft.com/office/drawing/2014/main" id="{F189DED3-0F9F-45D3-9387-868131D92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2" y="1108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_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2499">
              <a:extLst>
                <a:ext uri="{FF2B5EF4-FFF2-40B4-BE49-F238E27FC236}">
                  <a16:creationId xmlns:a16="http://schemas.microsoft.com/office/drawing/2014/main" id="{90C4B83E-B5E7-4E00-9630-F2F6930EA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" y="1108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_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Rectangle 2500">
              <a:extLst>
                <a:ext uri="{FF2B5EF4-FFF2-40B4-BE49-F238E27FC236}">
                  <a16:creationId xmlns:a16="http://schemas.microsoft.com/office/drawing/2014/main" id="{3C9EA1D0-E49B-4319-BDE7-7062DD215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1108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_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6" name="Rectangle 2501">
              <a:extLst>
                <a:ext uri="{FF2B5EF4-FFF2-40B4-BE49-F238E27FC236}">
                  <a16:creationId xmlns:a16="http://schemas.microsoft.com/office/drawing/2014/main" id="{C24DB6E2-BFDB-4215-B474-3D3BC637C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5" y="1108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_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7" name="Rectangle 2502">
              <a:extLst>
                <a:ext uri="{FF2B5EF4-FFF2-40B4-BE49-F238E27FC236}">
                  <a16:creationId xmlns:a16="http://schemas.microsoft.com/office/drawing/2014/main" id="{D68534A5-9A42-4DBC-AB07-04C8B8A2F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" y="1108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" name="Rectangle 2503">
              <a:extLst>
                <a:ext uri="{FF2B5EF4-FFF2-40B4-BE49-F238E27FC236}">
                  <a16:creationId xmlns:a16="http://schemas.microsoft.com/office/drawing/2014/main" id="{20FA0542-8F6E-4080-95B5-AECCB7D31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9" y="1108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9" name="Rectangle 2504">
              <a:extLst>
                <a:ext uri="{FF2B5EF4-FFF2-40B4-BE49-F238E27FC236}">
                  <a16:creationId xmlns:a16="http://schemas.microsoft.com/office/drawing/2014/main" id="{2F823C16-4A0A-4D0A-AA7E-FC6D31DF8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1147"/>
              <a:ext cx="45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0" name="Rectangle 2505">
              <a:extLst>
                <a:ext uri="{FF2B5EF4-FFF2-40B4-BE49-F238E27FC236}">
                  <a16:creationId xmlns:a16="http://schemas.microsoft.com/office/drawing/2014/main" id="{703850DB-004B-4F12-8070-F24A06319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" y="1147"/>
              <a:ext cx="35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2506">
              <a:extLst>
                <a:ext uri="{FF2B5EF4-FFF2-40B4-BE49-F238E27FC236}">
                  <a16:creationId xmlns:a16="http://schemas.microsoft.com/office/drawing/2014/main" id="{3F4413FF-6F69-4AE5-B46B-26DF3F7CE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" y="1147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" name="Rectangle 2507">
              <a:extLst>
                <a:ext uri="{FF2B5EF4-FFF2-40B4-BE49-F238E27FC236}">
                  <a16:creationId xmlns:a16="http://schemas.microsoft.com/office/drawing/2014/main" id="{C0E152DC-65B0-401F-8E74-4530769BC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4" y="1147"/>
              <a:ext cx="35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" name="Rectangle 2508">
              <a:extLst>
                <a:ext uri="{FF2B5EF4-FFF2-40B4-BE49-F238E27FC236}">
                  <a16:creationId xmlns:a16="http://schemas.microsoft.com/office/drawing/2014/main" id="{1008ACB8-FACB-4D70-A90C-6D1CD42E4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" y="1147"/>
              <a:ext cx="28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f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" name="Rectangle 2509">
              <a:extLst>
                <a:ext uri="{FF2B5EF4-FFF2-40B4-BE49-F238E27FC236}">
                  <a16:creationId xmlns:a16="http://schemas.microsoft.com/office/drawing/2014/main" id="{470E577A-4018-48C1-A57D-07C0F9EF4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" y="1147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" name="Rectangle 2510">
              <a:extLst>
                <a:ext uri="{FF2B5EF4-FFF2-40B4-BE49-F238E27FC236}">
                  <a16:creationId xmlns:a16="http://schemas.microsoft.com/office/drawing/2014/main" id="{F13F8EBD-6DBD-42B1-B132-F97EB947B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" y="1147"/>
              <a:ext cx="33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6" name="Rectangle 2511">
              <a:extLst>
                <a:ext uri="{FF2B5EF4-FFF2-40B4-BE49-F238E27FC236}">
                  <a16:creationId xmlns:a16="http://schemas.microsoft.com/office/drawing/2014/main" id="{8582825E-F96F-4558-B90D-E20052AA0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7" y="1147"/>
              <a:ext cx="35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7" name="Rectangle 2512">
              <a:extLst>
                <a:ext uri="{FF2B5EF4-FFF2-40B4-BE49-F238E27FC236}">
                  <a16:creationId xmlns:a16="http://schemas.microsoft.com/office/drawing/2014/main" id="{A6EEBE00-7FD1-4A02-B208-938A0740D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" y="1147"/>
              <a:ext cx="27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" name="Rectangle 2513">
              <a:extLst>
                <a:ext uri="{FF2B5EF4-FFF2-40B4-BE49-F238E27FC236}">
                  <a16:creationId xmlns:a16="http://schemas.microsoft.com/office/drawing/2014/main" id="{B1B7B6A0-8189-441B-BC1C-F700EFF15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4" y="1147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" name="Rectangle 2514">
              <a:extLst>
                <a:ext uri="{FF2B5EF4-FFF2-40B4-BE49-F238E27FC236}">
                  <a16:creationId xmlns:a16="http://schemas.microsoft.com/office/drawing/2014/main" id="{C8208109-3398-489C-9BEB-66B1EF70B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1" y="1147"/>
              <a:ext cx="47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0" name="Rectangle 2515">
              <a:extLst>
                <a:ext uri="{FF2B5EF4-FFF2-40B4-BE49-F238E27FC236}">
                  <a16:creationId xmlns:a16="http://schemas.microsoft.com/office/drawing/2014/main" id="{816AD632-C1A7-41CD-81D0-7B7B880EF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1147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1" name="Rectangle 2516">
              <a:extLst>
                <a:ext uri="{FF2B5EF4-FFF2-40B4-BE49-F238E27FC236}">
                  <a16:creationId xmlns:a16="http://schemas.microsoft.com/office/drawing/2014/main" id="{1B099C4D-9C36-43C1-BB3F-380B19F1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6" y="1147"/>
              <a:ext cx="32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2" name="Rectangle 2517">
              <a:extLst>
                <a:ext uri="{FF2B5EF4-FFF2-40B4-BE49-F238E27FC236}">
                  <a16:creationId xmlns:a16="http://schemas.microsoft.com/office/drawing/2014/main" id="{9E14CBB3-9C8B-4C9A-BDC5-CCBF98D66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9" y="1147"/>
              <a:ext cx="27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" name="Rectangle 2518">
              <a:extLst>
                <a:ext uri="{FF2B5EF4-FFF2-40B4-BE49-F238E27FC236}">
                  <a16:creationId xmlns:a16="http://schemas.microsoft.com/office/drawing/2014/main" id="{1E212B5E-3AC4-4B86-98D1-EE557FECA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" y="1147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_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4" name="Rectangle 2519">
              <a:extLst>
                <a:ext uri="{FF2B5EF4-FFF2-40B4-BE49-F238E27FC236}">
                  <a16:creationId xmlns:a16="http://schemas.microsoft.com/office/drawing/2014/main" id="{1BB6BDDB-ECA0-468A-B00D-7C2232AEC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1147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_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2520">
              <a:extLst>
                <a:ext uri="{FF2B5EF4-FFF2-40B4-BE49-F238E27FC236}">
                  <a16:creationId xmlns:a16="http://schemas.microsoft.com/office/drawing/2014/main" id="{8304EACD-C2CF-4029-B6E1-0DAC4A873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3" y="1147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_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6" name="Rectangle 2521">
              <a:extLst>
                <a:ext uri="{FF2B5EF4-FFF2-40B4-BE49-F238E27FC236}">
                  <a16:creationId xmlns:a16="http://schemas.microsoft.com/office/drawing/2014/main" id="{07F240FA-D0F1-4CCC-88BD-CE42B15F0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" y="1147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_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7" name="Rectangle 2522">
              <a:extLst>
                <a:ext uri="{FF2B5EF4-FFF2-40B4-BE49-F238E27FC236}">
                  <a16:creationId xmlns:a16="http://schemas.microsoft.com/office/drawing/2014/main" id="{18365F9E-E0F7-46EE-B6D5-E84FC231B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8" y="1147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_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8" name="Rectangle 2523">
              <a:extLst>
                <a:ext uri="{FF2B5EF4-FFF2-40B4-BE49-F238E27FC236}">
                  <a16:creationId xmlns:a16="http://schemas.microsoft.com/office/drawing/2014/main" id="{78A00D08-6B01-4CE4-8C9C-7937BA0E5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5" y="1147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_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9" name="Rectangle 2524">
              <a:extLst>
                <a:ext uri="{FF2B5EF4-FFF2-40B4-BE49-F238E27FC236}">
                  <a16:creationId xmlns:a16="http://schemas.microsoft.com/office/drawing/2014/main" id="{485CB912-FBF6-4ECD-9C5A-094DEA53E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" y="1147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_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0" name="Rectangle 2525">
              <a:extLst>
                <a:ext uri="{FF2B5EF4-FFF2-40B4-BE49-F238E27FC236}">
                  <a16:creationId xmlns:a16="http://schemas.microsoft.com/office/drawing/2014/main" id="{362AFAD2-4979-4AFE-A664-38C23C727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" y="1147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_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1" name="Rectangle 2526">
              <a:extLst>
                <a:ext uri="{FF2B5EF4-FFF2-40B4-BE49-F238E27FC236}">
                  <a16:creationId xmlns:a16="http://schemas.microsoft.com/office/drawing/2014/main" id="{CFA584C7-3601-4FA3-820C-064B3BEE7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" y="1147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2" name="Rectangle 2527">
              <a:extLst>
                <a:ext uri="{FF2B5EF4-FFF2-40B4-BE49-F238E27FC236}">
                  <a16:creationId xmlns:a16="http://schemas.microsoft.com/office/drawing/2014/main" id="{1678BE78-8E01-4C0A-BEC2-4E41FFD22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9" y="1147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3" name="Rectangle 2528">
              <a:extLst>
                <a:ext uri="{FF2B5EF4-FFF2-40B4-BE49-F238E27FC236}">
                  <a16:creationId xmlns:a16="http://schemas.microsoft.com/office/drawing/2014/main" id="{C494533F-644C-4001-B281-4FDABFB43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3" y="1147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4" name="Rectangle 2529">
              <a:extLst>
                <a:ext uri="{FF2B5EF4-FFF2-40B4-BE49-F238E27FC236}">
                  <a16:creationId xmlns:a16="http://schemas.microsoft.com/office/drawing/2014/main" id="{69BCF1B9-20A1-4150-BC25-ED11C2D6B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1147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5" name="Rectangle 2530">
              <a:extLst>
                <a:ext uri="{FF2B5EF4-FFF2-40B4-BE49-F238E27FC236}">
                  <a16:creationId xmlns:a16="http://schemas.microsoft.com/office/drawing/2014/main" id="{3D2DBC8B-1697-4AE1-A0B4-FD6193EFF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1187"/>
              <a:ext cx="38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6" name="Rectangle 2531">
              <a:extLst>
                <a:ext uri="{FF2B5EF4-FFF2-40B4-BE49-F238E27FC236}">
                  <a16:creationId xmlns:a16="http://schemas.microsoft.com/office/drawing/2014/main" id="{6A4A28A8-5692-4E1E-9251-6C1C9B5FF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2" y="1187"/>
              <a:ext cx="35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7" name="Rectangle 2532">
              <a:extLst>
                <a:ext uri="{FF2B5EF4-FFF2-40B4-BE49-F238E27FC236}">
                  <a16:creationId xmlns:a16="http://schemas.microsoft.com/office/drawing/2014/main" id="{C7A0502B-15CD-4CEF-AAFD-01688E326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9" y="1187"/>
              <a:ext cx="32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8" name="Rectangle 2533">
              <a:extLst>
                <a:ext uri="{FF2B5EF4-FFF2-40B4-BE49-F238E27FC236}">
                  <a16:creationId xmlns:a16="http://schemas.microsoft.com/office/drawing/2014/main" id="{2AE0B03F-A374-4BA9-9D0C-B047FF758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" y="1187"/>
              <a:ext cx="27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9" name="Rectangle 2534">
              <a:extLst>
                <a:ext uri="{FF2B5EF4-FFF2-40B4-BE49-F238E27FC236}">
                  <a16:creationId xmlns:a16="http://schemas.microsoft.com/office/drawing/2014/main" id="{0E7078F7-9C04-45FC-A885-9B67D850D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187"/>
              <a:ext cx="27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0" name="Rectangle 2535">
              <a:extLst>
                <a:ext uri="{FF2B5EF4-FFF2-40B4-BE49-F238E27FC236}">
                  <a16:creationId xmlns:a16="http://schemas.microsoft.com/office/drawing/2014/main" id="{31F07050-1601-4ABA-80CB-3BD13CE30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" y="1187"/>
              <a:ext cx="27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1" name="Rectangle 2536">
              <a:extLst>
                <a:ext uri="{FF2B5EF4-FFF2-40B4-BE49-F238E27FC236}">
                  <a16:creationId xmlns:a16="http://schemas.microsoft.com/office/drawing/2014/main" id="{A6555D97-6C72-42A7-9381-822E5E1F9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187"/>
              <a:ext cx="35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2" name="Rectangle 2537">
              <a:extLst>
                <a:ext uri="{FF2B5EF4-FFF2-40B4-BE49-F238E27FC236}">
                  <a16:creationId xmlns:a16="http://schemas.microsoft.com/office/drawing/2014/main" id="{D9392C6B-0DE8-4804-A4BE-AC991AE1C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1187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3" name="Rectangle 2538">
              <a:extLst>
                <a:ext uri="{FF2B5EF4-FFF2-40B4-BE49-F238E27FC236}">
                  <a16:creationId xmlns:a16="http://schemas.microsoft.com/office/drawing/2014/main" id="{70589987-31CB-4774-BB8A-0F1631B89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7" y="1187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4" name="Rectangle 2539">
              <a:extLst>
                <a:ext uri="{FF2B5EF4-FFF2-40B4-BE49-F238E27FC236}">
                  <a16:creationId xmlns:a16="http://schemas.microsoft.com/office/drawing/2014/main" id="{71942774-CC6E-4A6F-B918-AD411AC3F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5" y="1187"/>
              <a:ext cx="35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5" name="Rectangle 2540">
              <a:extLst>
                <a:ext uri="{FF2B5EF4-FFF2-40B4-BE49-F238E27FC236}">
                  <a16:creationId xmlns:a16="http://schemas.microsoft.com/office/drawing/2014/main" id="{584A232B-B06D-494B-B44E-80750CD74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" y="1187"/>
              <a:ext cx="28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f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6" name="Rectangle 2541">
              <a:extLst>
                <a:ext uri="{FF2B5EF4-FFF2-40B4-BE49-F238E27FC236}">
                  <a16:creationId xmlns:a16="http://schemas.microsoft.com/office/drawing/2014/main" id="{DF58C3BD-5F8A-4D55-9E1B-945C42B69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4" y="1187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7" name="Rectangle 2542">
              <a:extLst>
                <a:ext uri="{FF2B5EF4-FFF2-40B4-BE49-F238E27FC236}">
                  <a16:creationId xmlns:a16="http://schemas.microsoft.com/office/drawing/2014/main" id="{56CD2EB3-0D7F-4F50-BEE3-1A537E3A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" y="1187"/>
              <a:ext cx="45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8" name="Rectangle 2543">
              <a:extLst>
                <a:ext uri="{FF2B5EF4-FFF2-40B4-BE49-F238E27FC236}">
                  <a16:creationId xmlns:a16="http://schemas.microsoft.com/office/drawing/2014/main" id="{4E8371F0-AEC5-45DB-9DC9-DE6177BBB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" y="1187"/>
              <a:ext cx="40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9" name="Rectangle 2544">
              <a:extLst>
                <a:ext uri="{FF2B5EF4-FFF2-40B4-BE49-F238E27FC236}">
                  <a16:creationId xmlns:a16="http://schemas.microsoft.com/office/drawing/2014/main" id="{D78A16ED-7E70-456C-AECC-3F0D7B2F7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9" y="1187"/>
              <a:ext cx="44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0" name="Rectangle 2545">
              <a:extLst>
                <a:ext uri="{FF2B5EF4-FFF2-40B4-BE49-F238E27FC236}">
                  <a16:creationId xmlns:a16="http://schemas.microsoft.com/office/drawing/2014/main" id="{7FF3F077-E0C1-4D20-8858-4FA1C6764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4" y="1187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1" name="Rectangle 2546">
              <a:extLst>
                <a:ext uri="{FF2B5EF4-FFF2-40B4-BE49-F238E27FC236}">
                  <a16:creationId xmlns:a16="http://schemas.microsoft.com/office/drawing/2014/main" id="{6A2CFCAE-0C72-4A7C-96CC-D9489D6B2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" y="1187"/>
              <a:ext cx="40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2" name="Rectangle 2547">
              <a:extLst>
                <a:ext uri="{FF2B5EF4-FFF2-40B4-BE49-F238E27FC236}">
                  <a16:creationId xmlns:a16="http://schemas.microsoft.com/office/drawing/2014/main" id="{916F6E35-4333-4A3C-8230-BEFABB181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4" y="1187"/>
              <a:ext cx="35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x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3" name="Rectangle 2548">
              <a:extLst>
                <a:ext uri="{FF2B5EF4-FFF2-40B4-BE49-F238E27FC236}">
                  <a16:creationId xmlns:a16="http://schemas.microsoft.com/office/drawing/2014/main" id="{5F6C595B-3459-451D-A2C6-5998ACFF0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2" y="1187"/>
              <a:ext cx="27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4" name="Rectangle 2549">
              <a:extLst>
                <a:ext uri="{FF2B5EF4-FFF2-40B4-BE49-F238E27FC236}">
                  <a16:creationId xmlns:a16="http://schemas.microsoft.com/office/drawing/2014/main" id="{742F410A-7546-49F1-BC28-30D801A30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" y="1187"/>
              <a:ext cx="29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5" name="Rectangle 2550">
              <a:extLst>
                <a:ext uri="{FF2B5EF4-FFF2-40B4-BE49-F238E27FC236}">
                  <a16:creationId xmlns:a16="http://schemas.microsoft.com/office/drawing/2014/main" id="{5B0B39C1-5770-40A8-99D9-FFF30197D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2" y="1187"/>
              <a:ext cx="34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6" name="Rectangle 2551">
              <a:extLst>
                <a:ext uri="{FF2B5EF4-FFF2-40B4-BE49-F238E27FC236}">
                  <a16:creationId xmlns:a16="http://schemas.microsoft.com/office/drawing/2014/main" id="{F3D11A45-A324-4F27-A456-6BA4D752D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8" y="1187"/>
              <a:ext cx="33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7" name="Rectangle 2552">
              <a:extLst>
                <a:ext uri="{FF2B5EF4-FFF2-40B4-BE49-F238E27FC236}">
                  <a16:creationId xmlns:a16="http://schemas.microsoft.com/office/drawing/2014/main" id="{4DD761EB-CE78-4FE4-BCBC-E53DC034F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3" y="1187"/>
              <a:ext cx="27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8" name="Rectangle 2553">
              <a:extLst>
                <a:ext uri="{FF2B5EF4-FFF2-40B4-BE49-F238E27FC236}">
                  <a16:creationId xmlns:a16="http://schemas.microsoft.com/office/drawing/2014/main" id="{D8BB5FB7-766D-4F55-98D3-60BF2F926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" y="1187"/>
              <a:ext cx="27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9" name="Rectangle 2554">
              <a:extLst>
                <a:ext uri="{FF2B5EF4-FFF2-40B4-BE49-F238E27FC236}">
                  <a16:creationId xmlns:a16="http://schemas.microsoft.com/office/drawing/2014/main" id="{C147C512-CE04-4947-890D-83AB6B542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187"/>
              <a:ext cx="35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0" name="Rectangle 2555">
              <a:extLst>
                <a:ext uri="{FF2B5EF4-FFF2-40B4-BE49-F238E27FC236}">
                  <a16:creationId xmlns:a16="http://schemas.microsoft.com/office/drawing/2014/main" id="{B2AE2127-DBEC-4018-80CE-DA836287D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0" y="1187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1" name="Rectangle 2556">
              <a:extLst>
                <a:ext uri="{FF2B5EF4-FFF2-40B4-BE49-F238E27FC236}">
                  <a16:creationId xmlns:a16="http://schemas.microsoft.com/office/drawing/2014/main" id="{6F076CC6-B37A-4EFE-8586-680F64054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8" y="1187"/>
              <a:ext cx="27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2" name="Rectangle 2557">
              <a:extLst>
                <a:ext uri="{FF2B5EF4-FFF2-40B4-BE49-F238E27FC236}">
                  <a16:creationId xmlns:a16="http://schemas.microsoft.com/office/drawing/2014/main" id="{0D46E813-A3DF-421D-824F-75D0AFB01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7" y="1187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3" name="Rectangle 2558">
              <a:extLst>
                <a:ext uri="{FF2B5EF4-FFF2-40B4-BE49-F238E27FC236}">
                  <a16:creationId xmlns:a16="http://schemas.microsoft.com/office/drawing/2014/main" id="{D56F9BCD-EE60-4568-9434-D8BAADBC1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6" y="1187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4" name="Rectangle 2559">
              <a:extLst>
                <a:ext uri="{FF2B5EF4-FFF2-40B4-BE49-F238E27FC236}">
                  <a16:creationId xmlns:a16="http://schemas.microsoft.com/office/drawing/2014/main" id="{B2765739-B005-4D0A-ACEC-9C89CABA9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1226"/>
              <a:ext cx="38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5" name="Rectangle 2560">
              <a:extLst>
                <a:ext uri="{FF2B5EF4-FFF2-40B4-BE49-F238E27FC236}">
                  <a16:creationId xmlns:a16="http://schemas.microsoft.com/office/drawing/2014/main" id="{1D71E37F-7ECA-475A-9825-03209D462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2" y="1226"/>
              <a:ext cx="35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6" name="Rectangle 2561">
              <a:extLst>
                <a:ext uri="{FF2B5EF4-FFF2-40B4-BE49-F238E27FC236}">
                  <a16:creationId xmlns:a16="http://schemas.microsoft.com/office/drawing/2014/main" id="{22CE02B6-421E-4E99-B490-3540D514B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9" y="1226"/>
              <a:ext cx="32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7" name="Rectangle 2562">
              <a:extLst>
                <a:ext uri="{FF2B5EF4-FFF2-40B4-BE49-F238E27FC236}">
                  <a16:creationId xmlns:a16="http://schemas.microsoft.com/office/drawing/2014/main" id="{10AA67AF-1B88-45C8-911F-067422E9C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" y="1226"/>
              <a:ext cx="27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8" name="Rectangle 2563">
              <a:extLst>
                <a:ext uri="{FF2B5EF4-FFF2-40B4-BE49-F238E27FC236}">
                  <a16:creationId xmlns:a16="http://schemas.microsoft.com/office/drawing/2014/main" id="{780E4397-E0E0-4A9F-A2AE-8A26BB947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226"/>
              <a:ext cx="27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9" name="Rectangle 2564">
              <a:extLst>
                <a:ext uri="{FF2B5EF4-FFF2-40B4-BE49-F238E27FC236}">
                  <a16:creationId xmlns:a16="http://schemas.microsoft.com/office/drawing/2014/main" id="{8DEC5623-E080-4BBA-83AC-B08C1471F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" y="1226"/>
              <a:ext cx="27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0" name="Rectangle 2565">
              <a:extLst>
                <a:ext uri="{FF2B5EF4-FFF2-40B4-BE49-F238E27FC236}">
                  <a16:creationId xmlns:a16="http://schemas.microsoft.com/office/drawing/2014/main" id="{8DD59A8E-0AD9-4F09-A915-5C2DE7BB7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226"/>
              <a:ext cx="35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1" name="Rectangle 2566">
              <a:extLst>
                <a:ext uri="{FF2B5EF4-FFF2-40B4-BE49-F238E27FC236}">
                  <a16:creationId xmlns:a16="http://schemas.microsoft.com/office/drawing/2014/main" id="{89CE5CEA-55E4-4CDF-8E27-28503BC40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1226"/>
              <a:ext cx="3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2" name="Rectangle 2567">
              <a:extLst>
                <a:ext uri="{FF2B5EF4-FFF2-40B4-BE49-F238E27FC236}">
                  <a16:creationId xmlns:a16="http://schemas.microsoft.com/office/drawing/2014/main" id="{80EC87CC-A808-40B6-979A-2C681AB6D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7" y="1226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3" name="Rectangle 2568">
              <a:extLst>
                <a:ext uri="{FF2B5EF4-FFF2-40B4-BE49-F238E27FC236}">
                  <a16:creationId xmlns:a16="http://schemas.microsoft.com/office/drawing/2014/main" id="{B0EFB772-3C2F-4F9B-B6E2-607CEB265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5" y="1226"/>
              <a:ext cx="35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4" name="Rectangle 2569">
              <a:extLst>
                <a:ext uri="{FF2B5EF4-FFF2-40B4-BE49-F238E27FC236}">
                  <a16:creationId xmlns:a16="http://schemas.microsoft.com/office/drawing/2014/main" id="{54573DF3-F727-4A6B-B147-1E6FC1788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" y="1226"/>
              <a:ext cx="28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f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5" name="Rectangle 2570">
              <a:extLst>
                <a:ext uri="{FF2B5EF4-FFF2-40B4-BE49-F238E27FC236}">
                  <a16:creationId xmlns:a16="http://schemas.microsoft.com/office/drawing/2014/main" id="{CF0D81B5-1717-40C5-A26A-A99A27CC5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4" y="1226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6" name="Rectangle 2571">
              <a:extLst>
                <a:ext uri="{FF2B5EF4-FFF2-40B4-BE49-F238E27FC236}">
                  <a16:creationId xmlns:a16="http://schemas.microsoft.com/office/drawing/2014/main" id="{6E04F6F5-26E5-4D50-A664-910C41DD6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" y="1226"/>
              <a:ext cx="45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7" name="Rectangle 2572">
              <a:extLst>
                <a:ext uri="{FF2B5EF4-FFF2-40B4-BE49-F238E27FC236}">
                  <a16:creationId xmlns:a16="http://schemas.microsoft.com/office/drawing/2014/main" id="{1C6D5077-6C5F-490E-AB5E-1E98D9F2C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" y="1226"/>
              <a:ext cx="40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8" name="Rectangle 2573">
              <a:extLst>
                <a:ext uri="{FF2B5EF4-FFF2-40B4-BE49-F238E27FC236}">
                  <a16:creationId xmlns:a16="http://schemas.microsoft.com/office/drawing/2014/main" id="{084CC606-9CD6-44C3-B967-18ED0A4E9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9" y="1226"/>
              <a:ext cx="44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9" name="Rectangle 2574">
              <a:extLst>
                <a:ext uri="{FF2B5EF4-FFF2-40B4-BE49-F238E27FC236}">
                  <a16:creationId xmlns:a16="http://schemas.microsoft.com/office/drawing/2014/main" id="{2FEC8C06-F7A9-4559-A638-638A452ED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4" y="1226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0" name="Rectangle 2575">
              <a:extLst>
                <a:ext uri="{FF2B5EF4-FFF2-40B4-BE49-F238E27FC236}">
                  <a16:creationId xmlns:a16="http://schemas.microsoft.com/office/drawing/2014/main" id="{2490AA1A-EBC5-4800-81DF-930933B88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3" y="1226"/>
              <a:ext cx="43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1" name="Rectangle 2576">
              <a:extLst>
                <a:ext uri="{FF2B5EF4-FFF2-40B4-BE49-F238E27FC236}">
                  <a16:creationId xmlns:a16="http://schemas.microsoft.com/office/drawing/2014/main" id="{CCB652D6-6DBF-410C-BE8C-C4086C749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" y="1226"/>
              <a:ext cx="39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2" name="Rectangle 2577">
              <a:extLst>
                <a:ext uri="{FF2B5EF4-FFF2-40B4-BE49-F238E27FC236}">
                  <a16:creationId xmlns:a16="http://schemas.microsoft.com/office/drawing/2014/main" id="{F4F9D2F1-3686-49B6-8853-71274401B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7" y="1226"/>
              <a:ext cx="29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-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3" name="Rectangle 2578">
              <a:extLst>
                <a:ext uri="{FF2B5EF4-FFF2-40B4-BE49-F238E27FC236}">
                  <a16:creationId xmlns:a16="http://schemas.microsoft.com/office/drawing/2014/main" id="{E7B879E0-42A2-4579-AD07-D64DAB3C1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9" y="1226"/>
              <a:ext cx="38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" name="Rectangle 2579">
              <a:extLst>
                <a:ext uri="{FF2B5EF4-FFF2-40B4-BE49-F238E27FC236}">
                  <a16:creationId xmlns:a16="http://schemas.microsoft.com/office/drawing/2014/main" id="{D206E800-E043-4DDB-A812-BA1AEBBB3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8" y="1226"/>
              <a:ext cx="43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5" name="Rectangle 2580">
              <a:extLst>
                <a:ext uri="{FF2B5EF4-FFF2-40B4-BE49-F238E27FC236}">
                  <a16:creationId xmlns:a16="http://schemas.microsoft.com/office/drawing/2014/main" id="{7F9B7582-EDE9-4FC5-83FD-237391130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1" y="1226"/>
              <a:ext cx="43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6" name="Rectangle 2581">
              <a:extLst>
                <a:ext uri="{FF2B5EF4-FFF2-40B4-BE49-F238E27FC236}">
                  <a16:creationId xmlns:a16="http://schemas.microsoft.com/office/drawing/2014/main" id="{B61AC9A3-C303-4254-8835-0A48CA662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5" y="1226"/>
              <a:ext cx="27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7" name="Rectangle 2582">
              <a:extLst>
                <a:ext uri="{FF2B5EF4-FFF2-40B4-BE49-F238E27FC236}">
                  <a16:creationId xmlns:a16="http://schemas.microsoft.com/office/drawing/2014/main" id="{C803A659-8519-42C8-A0CE-A445F575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" y="1226"/>
              <a:ext cx="26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8" name="Rectangle 2583">
              <a:extLst>
                <a:ext uri="{FF2B5EF4-FFF2-40B4-BE49-F238E27FC236}">
                  <a16:creationId xmlns:a16="http://schemas.microsoft.com/office/drawing/2014/main" id="{DB86FEE7-5C5D-4423-A861-FF28CD6E2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1267"/>
              <a:ext cx="30" cy="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5453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6B3B-390A-4035-9EF7-8B5356CD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6EECA"/>
                </a:solidFill>
              </a:rPr>
              <a:t>Traceability through pipeline </a:t>
            </a: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277CB954-A352-41D2-8587-08C128E7A65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681413" y="1376363"/>
            <a:ext cx="3771900" cy="5338762"/>
            <a:chOff x="2319" y="867"/>
            <a:chExt cx="2376" cy="3363"/>
          </a:xfrm>
          <a:solidFill>
            <a:schemeClr val="bg1"/>
          </a:solidFill>
        </p:grpSpPr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5959E7D1-5D5B-4CD8-87DE-D7A264F14DF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319" y="867"/>
              <a:ext cx="2376" cy="33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grpSp>
          <p:nvGrpSpPr>
            <p:cNvPr id="5" name="Group 206">
              <a:extLst>
                <a:ext uri="{FF2B5EF4-FFF2-40B4-BE49-F238E27FC236}">
                  <a16:creationId xmlns:a16="http://schemas.microsoft.com/office/drawing/2014/main" id="{3DC10AB2-196D-44AF-95A7-537BEE702B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6" y="1079"/>
              <a:ext cx="1460" cy="538"/>
              <a:chOff x="2526" y="1079"/>
              <a:chExt cx="1460" cy="538"/>
            </a:xfrm>
            <a:grpFill/>
          </p:grpSpPr>
          <p:sp>
            <p:nvSpPr>
              <p:cNvPr id="3505" name="Rectangle 6">
                <a:extLst>
                  <a:ext uri="{FF2B5EF4-FFF2-40B4-BE49-F238E27FC236}">
                    <a16:creationId xmlns:a16="http://schemas.microsoft.com/office/drawing/2014/main" id="{975284BD-115E-449F-9A54-16EF58848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6" y="1079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06" name="Rectangle 7">
                <a:extLst>
                  <a:ext uri="{FF2B5EF4-FFF2-40B4-BE49-F238E27FC236}">
                    <a16:creationId xmlns:a16="http://schemas.microsoft.com/office/drawing/2014/main" id="{BE5C981F-83F2-4031-855D-469188307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079"/>
                <a:ext cx="39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07" name="Rectangle 8">
                <a:extLst>
                  <a:ext uri="{FF2B5EF4-FFF2-40B4-BE49-F238E27FC236}">
                    <a16:creationId xmlns:a16="http://schemas.microsoft.com/office/drawing/2014/main" id="{B992EEA6-CFDF-4078-AEC1-A04268C73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9" y="1079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08" name="Rectangle 9">
                <a:extLst>
                  <a:ext uri="{FF2B5EF4-FFF2-40B4-BE49-F238E27FC236}">
                    <a16:creationId xmlns:a16="http://schemas.microsoft.com/office/drawing/2014/main" id="{E0D9E4AF-284A-482A-A95F-585CCC7D2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" y="1079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09" name="Rectangle 10">
                <a:extLst>
                  <a:ext uri="{FF2B5EF4-FFF2-40B4-BE49-F238E27FC236}">
                    <a16:creationId xmlns:a16="http://schemas.microsoft.com/office/drawing/2014/main" id="{F2E75CB2-5D61-4E3E-A5F8-3324D8DEC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4" y="1079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10" name="Rectangle 11">
                <a:extLst>
                  <a:ext uri="{FF2B5EF4-FFF2-40B4-BE49-F238E27FC236}">
                    <a16:creationId xmlns:a16="http://schemas.microsoft.com/office/drawing/2014/main" id="{F86FDD38-A614-446B-84A4-96F22314D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9" y="1079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11" name="Rectangle 12">
                <a:extLst>
                  <a:ext uri="{FF2B5EF4-FFF2-40B4-BE49-F238E27FC236}">
                    <a16:creationId xmlns:a16="http://schemas.microsoft.com/office/drawing/2014/main" id="{C753FAEA-561B-4926-AF50-7A0E2A2E5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5" y="1079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12" name="Rectangle 13">
                <a:extLst>
                  <a:ext uri="{FF2B5EF4-FFF2-40B4-BE49-F238E27FC236}">
                    <a16:creationId xmlns:a16="http://schemas.microsoft.com/office/drawing/2014/main" id="{059306C4-11F7-4A5B-8720-A7DD5FF7A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3" y="1079"/>
                <a:ext cx="4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13" name="Rectangle 14">
                <a:extLst>
                  <a:ext uri="{FF2B5EF4-FFF2-40B4-BE49-F238E27FC236}">
                    <a16:creationId xmlns:a16="http://schemas.microsoft.com/office/drawing/2014/main" id="{2A0FFFB6-ECD3-4FAD-8ABD-DC4CAB7B1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4" y="1079"/>
                <a:ext cx="56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14" name="Rectangle 15">
                <a:extLst>
                  <a:ext uri="{FF2B5EF4-FFF2-40B4-BE49-F238E27FC236}">
                    <a16:creationId xmlns:a16="http://schemas.microsoft.com/office/drawing/2014/main" id="{6966002E-A220-4897-8CF0-ABBFF2CCB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" y="1079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15" name="Rectangle 16">
                <a:extLst>
                  <a:ext uri="{FF2B5EF4-FFF2-40B4-BE49-F238E27FC236}">
                    <a16:creationId xmlns:a16="http://schemas.microsoft.com/office/drawing/2014/main" id="{445A1522-480C-4C58-9C3C-1B7032548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3" y="1079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16" name="Rectangle 17">
                <a:extLst>
                  <a:ext uri="{FF2B5EF4-FFF2-40B4-BE49-F238E27FC236}">
                    <a16:creationId xmlns:a16="http://schemas.microsoft.com/office/drawing/2014/main" id="{E9A2E2BA-7E1D-423E-8675-86403D545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9" y="1079"/>
                <a:ext cx="4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17" name="Rectangle 18">
                <a:extLst>
                  <a:ext uri="{FF2B5EF4-FFF2-40B4-BE49-F238E27FC236}">
                    <a16:creationId xmlns:a16="http://schemas.microsoft.com/office/drawing/2014/main" id="{BFEBCCAE-7281-4294-BA7D-36D5159B9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" y="1079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18" name="Rectangle 19">
                <a:extLst>
                  <a:ext uri="{FF2B5EF4-FFF2-40B4-BE49-F238E27FC236}">
                    <a16:creationId xmlns:a16="http://schemas.microsoft.com/office/drawing/2014/main" id="{5F60DF88-05E4-4322-82D4-45D9BC1D0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9" y="1079"/>
                <a:ext cx="5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19" name="Rectangle 20">
                <a:extLst>
                  <a:ext uri="{FF2B5EF4-FFF2-40B4-BE49-F238E27FC236}">
                    <a16:creationId xmlns:a16="http://schemas.microsoft.com/office/drawing/2014/main" id="{7A46237D-1E94-41C5-B55E-044B46204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6" y="1079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20" name="Rectangle 21">
                <a:extLst>
                  <a:ext uri="{FF2B5EF4-FFF2-40B4-BE49-F238E27FC236}">
                    <a16:creationId xmlns:a16="http://schemas.microsoft.com/office/drawing/2014/main" id="{F5344CAD-549D-4885-A45A-AAE1F9A33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1079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21" name="Rectangle 22">
                <a:extLst>
                  <a:ext uri="{FF2B5EF4-FFF2-40B4-BE49-F238E27FC236}">
                    <a16:creationId xmlns:a16="http://schemas.microsoft.com/office/drawing/2014/main" id="{1059E48B-2A57-41C8-88B2-58D095FC4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2" y="1079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22" name="Rectangle 23">
                <a:extLst>
                  <a:ext uri="{FF2B5EF4-FFF2-40B4-BE49-F238E27FC236}">
                    <a16:creationId xmlns:a16="http://schemas.microsoft.com/office/drawing/2014/main" id="{64F5A985-189B-4BBC-9BC3-888F64D001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1082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23" name="Rectangle 24">
                <a:extLst>
                  <a:ext uri="{FF2B5EF4-FFF2-40B4-BE49-F238E27FC236}">
                    <a16:creationId xmlns:a16="http://schemas.microsoft.com/office/drawing/2014/main" id="{961B0490-2D77-4889-8423-9674EAD37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1082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24" name="Rectangle 25">
                <a:extLst>
                  <a:ext uri="{FF2B5EF4-FFF2-40B4-BE49-F238E27FC236}">
                    <a16:creationId xmlns:a16="http://schemas.microsoft.com/office/drawing/2014/main" id="{8B043752-06CC-41B3-92B2-27AB7108D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9" y="1082"/>
                <a:ext cx="3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25" name="Rectangle 26">
                <a:extLst>
                  <a:ext uri="{FF2B5EF4-FFF2-40B4-BE49-F238E27FC236}">
                    <a16:creationId xmlns:a16="http://schemas.microsoft.com/office/drawing/2014/main" id="{AB8292AA-6A26-41EC-8F5D-8EABDE37E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1082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26" name="Rectangle 27">
                <a:extLst>
                  <a:ext uri="{FF2B5EF4-FFF2-40B4-BE49-F238E27FC236}">
                    <a16:creationId xmlns:a16="http://schemas.microsoft.com/office/drawing/2014/main" id="{149C7C71-7C3E-4E3A-8AD5-5CBB67658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2" y="1082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27" name="Rectangle 28">
                <a:extLst>
                  <a:ext uri="{FF2B5EF4-FFF2-40B4-BE49-F238E27FC236}">
                    <a16:creationId xmlns:a16="http://schemas.microsoft.com/office/drawing/2014/main" id="{BF9AA01F-14B6-421D-B272-3919B644A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1" y="1082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28" name="Rectangle 29">
                <a:extLst>
                  <a:ext uri="{FF2B5EF4-FFF2-40B4-BE49-F238E27FC236}">
                    <a16:creationId xmlns:a16="http://schemas.microsoft.com/office/drawing/2014/main" id="{73C06A7C-2D5C-4AA8-9273-7F7B544F8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" y="1082"/>
                <a:ext cx="5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29" name="Rectangle 30">
                <a:extLst>
                  <a:ext uri="{FF2B5EF4-FFF2-40B4-BE49-F238E27FC236}">
                    <a16:creationId xmlns:a16="http://schemas.microsoft.com/office/drawing/2014/main" id="{27CE43D9-90FD-4574-8366-404B9C4D56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6" y="1082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30" name="Rectangle 31">
                <a:extLst>
                  <a:ext uri="{FF2B5EF4-FFF2-40B4-BE49-F238E27FC236}">
                    <a16:creationId xmlns:a16="http://schemas.microsoft.com/office/drawing/2014/main" id="{21A1C402-C2AB-4125-AF66-AE0886E517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5" y="1082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31" name="Rectangle 32">
                <a:extLst>
                  <a:ext uri="{FF2B5EF4-FFF2-40B4-BE49-F238E27FC236}">
                    <a16:creationId xmlns:a16="http://schemas.microsoft.com/office/drawing/2014/main" id="{0E16A112-3A7A-42F5-A347-B6C97BEF60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4" y="1082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32" name="Rectangle 33">
                <a:extLst>
                  <a:ext uri="{FF2B5EF4-FFF2-40B4-BE49-F238E27FC236}">
                    <a16:creationId xmlns:a16="http://schemas.microsoft.com/office/drawing/2014/main" id="{9900D982-00A7-4531-BDBD-C0B90AD6E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2" y="1082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33" name="Rectangle 34">
                <a:extLst>
                  <a:ext uri="{FF2B5EF4-FFF2-40B4-BE49-F238E27FC236}">
                    <a16:creationId xmlns:a16="http://schemas.microsoft.com/office/drawing/2014/main" id="{7C019F12-DABA-478F-95B4-F1FD1DF7B8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" y="1082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34" name="Rectangle 35">
                <a:extLst>
                  <a:ext uri="{FF2B5EF4-FFF2-40B4-BE49-F238E27FC236}">
                    <a16:creationId xmlns:a16="http://schemas.microsoft.com/office/drawing/2014/main" id="{D646B90E-EAC8-427E-84D7-F595E571E4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2" y="1082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35" name="Rectangle 36">
                <a:extLst>
                  <a:ext uri="{FF2B5EF4-FFF2-40B4-BE49-F238E27FC236}">
                    <a16:creationId xmlns:a16="http://schemas.microsoft.com/office/drawing/2014/main" id="{9D499C5B-6661-4A78-9D5D-0050A8FE0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1" y="1082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36" name="Rectangle 37">
                <a:extLst>
                  <a:ext uri="{FF2B5EF4-FFF2-40B4-BE49-F238E27FC236}">
                    <a16:creationId xmlns:a16="http://schemas.microsoft.com/office/drawing/2014/main" id="{C120ACEF-5252-4588-9977-B5CCB6627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7" y="1082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37" name="Rectangle 38">
                <a:extLst>
                  <a:ext uri="{FF2B5EF4-FFF2-40B4-BE49-F238E27FC236}">
                    <a16:creationId xmlns:a16="http://schemas.microsoft.com/office/drawing/2014/main" id="{B40CD9A1-B234-4728-84BC-9C08730D3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5" y="1082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38" name="Rectangle 39">
                <a:extLst>
                  <a:ext uri="{FF2B5EF4-FFF2-40B4-BE49-F238E27FC236}">
                    <a16:creationId xmlns:a16="http://schemas.microsoft.com/office/drawing/2014/main" id="{B166D650-0A19-4A66-90C6-F22A6E44A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1" y="1082"/>
                <a:ext cx="4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39" name="Rectangle 40">
                <a:extLst>
                  <a:ext uri="{FF2B5EF4-FFF2-40B4-BE49-F238E27FC236}">
                    <a16:creationId xmlns:a16="http://schemas.microsoft.com/office/drawing/2014/main" id="{D502754A-C470-473C-AF05-76DF32B1D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2" y="1082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40" name="Rectangle 41">
                <a:extLst>
                  <a:ext uri="{FF2B5EF4-FFF2-40B4-BE49-F238E27FC236}">
                    <a16:creationId xmlns:a16="http://schemas.microsoft.com/office/drawing/2014/main" id="{D962C754-6E3F-42C6-A37F-E2C4155E3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7" y="1082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41" name="Rectangle 42">
                <a:extLst>
                  <a:ext uri="{FF2B5EF4-FFF2-40B4-BE49-F238E27FC236}">
                    <a16:creationId xmlns:a16="http://schemas.microsoft.com/office/drawing/2014/main" id="{69DCF9A1-2D19-48EA-BD8E-E560073AF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1" y="1082"/>
                <a:ext cx="46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42" name="Rectangle 43">
                <a:extLst>
                  <a:ext uri="{FF2B5EF4-FFF2-40B4-BE49-F238E27FC236}">
                    <a16:creationId xmlns:a16="http://schemas.microsoft.com/office/drawing/2014/main" id="{CD870370-E520-42B6-8420-65945EF7C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3" y="1082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43" name="Rectangle 44">
                <a:extLst>
                  <a:ext uri="{FF2B5EF4-FFF2-40B4-BE49-F238E27FC236}">
                    <a16:creationId xmlns:a16="http://schemas.microsoft.com/office/drawing/2014/main" id="{46833A8B-74EC-45A3-AFE3-C7D791E51D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8" y="1082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44" name="Rectangle 45">
                <a:extLst>
                  <a:ext uri="{FF2B5EF4-FFF2-40B4-BE49-F238E27FC236}">
                    <a16:creationId xmlns:a16="http://schemas.microsoft.com/office/drawing/2014/main" id="{93234A3B-6F9A-4FBD-8013-2BD591CEA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0" y="1082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45" name="Rectangle 46">
                <a:extLst>
                  <a:ext uri="{FF2B5EF4-FFF2-40B4-BE49-F238E27FC236}">
                    <a16:creationId xmlns:a16="http://schemas.microsoft.com/office/drawing/2014/main" id="{14D930CC-F4DD-4C17-B460-98153693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1082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46" name="Rectangle 47">
                <a:extLst>
                  <a:ext uri="{FF2B5EF4-FFF2-40B4-BE49-F238E27FC236}">
                    <a16:creationId xmlns:a16="http://schemas.microsoft.com/office/drawing/2014/main" id="{0FABE25E-5985-40CD-8883-572082A52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1" y="1082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47" name="Rectangle 48">
                <a:extLst>
                  <a:ext uri="{FF2B5EF4-FFF2-40B4-BE49-F238E27FC236}">
                    <a16:creationId xmlns:a16="http://schemas.microsoft.com/office/drawing/2014/main" id="{2E6FAEA4-1E13-4D93-BD27-FD538CA65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9" y="1082"/>
                <a:ext cx="5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48" name="Rectangle 49">
                <a:extLst>
                  <a:ext uri="{FF2B5EF4-FFF2-40B4-BE49-F238E27FC236}">
                    <a16:creationId xmlns:a16="http://schemas.microsoft.com/office/drawing/2014/main" id="{77123C4D-AFFC-4676-ADD4-064F32C45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6" y="1082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49" name="Rectangle 50">
                <a:extLst>
                  <a:ext uri="{FF2B5EF4-FFF2-40B4-BE49-F238E27FC236}">
                    <a16:creationId xmlns:a16="http://schemas.microsoft.com/office/drawing/2014/main" id="{3F247430-F0B1-4D45-BA4D-579975280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1" y="1082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50" name="Rectangle 51">
                <a:extLst>
                  <a:ext uri="{FF2B5EF4-FFF2-40B4-BE49-F238E27FC236}">
                    <a16:creationId xmlns:a16="http://schemas.microsoft.com/office/drawing/2014/main" id="{DE8F3056-7BA3-467B-9E1B-5CC13ADA3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4" y="1082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51" name="Rectangle 52">
                <a:extLst>
                  <a:ext uri="{FF2B5EF4-FFF2-40B4-BE49-F238E27FC236}">
                    <a16:creationId xmlns:a16="http://schemas.microsoft.com/office/drawing/2014/main" id="{535650FB-42F9-4B65-BB1F-13ADF99D7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9" y="1082"/>
                <a:ext cx="3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52" name="Rectangle 53">
                <a:extLst>
                  <a:ext uri="{FF2B5EF4-FFF2-40B4-BE49-F238E27FC236}">
                    <a16:creationId xmlns:a16="http://schemas.microsoft.com/office/drawing/2014/main" id="{EA1E811A-1366-46D5-9CE3-A42C419C2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1128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53" name="Rectangle 54">
                <a:extLst>
                  <a:ext uri="{FF2B5EF4-FFF2-40B4-BE49-F238E27FC236}">
                    <a16:creationId xmlns:a16="http://schemas.microsoft.com/office/drawing/2014/main" id="{ADB14E05-0CE4-4069-A856-FD9B86B95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1128"/>
                <a:ext cx="4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54" name="Rectangle 55">
                <a:extLst>
                  <a:ext uri="{FF2B5EF4-FFF2-40B4-BE49-F238E27FC236}">
                    <a16:creationId xmlns:a16="http://schemas.microsoft.com/office/drawing/2014/main" id="{C2FC2B3A-E511-4552-B422-565900650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" y="1128"/>
                <a:ext cx="4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55" name="Rectangle 56">
                <a:extLst>
                  <a:ext uri="{FF2B5EF4-FFF2-40B4-BE49-F238E27FC236}">
                    <a16:creationId xmlns:a16="http://schemas.microsoft.com/office/drawing/2014/main" id="{D7ACD0F3-4694-4FE7-8817-B9164F96E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1128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56" name="Rectangle 57">
                <a:extLst>
                  <a:ext uri="{FF2B5EF4-FFF2-40B4-BE49-F238E27FC236}">
                    <a16:creationId xmlns:a16="http://schemas.microsoft.com/office/drawing/2014/main" id="{46111727-E5FA-4F40-A47C-813BF1AA9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5" y="1128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57" name="Rectangle 58">
                <a:extLst>
                  <a:ext uri="{FF2B5EF4-FFF2-40B4-BE49-F238E27FC236}">
                    <a16:creationId xmlns:a16="http://schemas.microsoft.com/office/drawing/2014/main" id="{61CC3F31-D111-450D-8FBF-917D3C0137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1128"/>
                <a:ext cx="39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x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58" name="Rectangle 59">
                <a:extLst>
                  <a:ext uri="{FF2B5EF4-FFF2-40B4-BE49-F238E27FC236}">
                    <a16:creationId xmlns:a16="http://schemas.microsoft.com/office/drawing/2014/main" id="{4FF5AA04-8899-4226-B6A8-706746DBB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9" y="1128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59" name="Rectangle 60">
                <a:extLst>
                  <a:ext uri="{FF2B5EF4-FFF2-40B4-BE49-F238E27FC236}">
                    <a16:creationId xmlns:a16="http://schemas.microsoft.com/office/drawing/2014/main" id="{D3E73126-D266-473E-87EF-3C3D191C8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1" y="1128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60" name="Rectangle 61">
                <a:extLst>
                  <a:ext uri="{FF2B5EF4-FFF2-40B4-BE49-F238E27FC236}">
                    <a16:creationId xmlns:a16="http://schemas.microsoft.com/office/drawing/2014/main" id="{E107A8DE-82C6-470E-9EF7-15AFBD70A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1128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61" name="Rectangle 62">
                <a:extLst>
                  <a:ext uri="{FF2B5EF4-FFF2-40B4-BE49-F238E27FC236}">
                    <a16:creationId xmlns:a16="http://schemas.microsoft.com/office/drawing/2014/main" id="{1EC02B48-37C6-4E5C-A4E3-912AD4CFE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8" y="1128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62" name="Rectangle 63">
                <a:extLst>
                  <a:ext uri="{FF2B5EF4-FFF2-40B4-BE49-F238E27FC236}">
                    <a16:creationId xmlns:a16="http://schemas.microsoft.com/office/drawing/2014/main" id="{96EC10A5-0DAB-45A8-8EA4-74FB12D35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3" y="1128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63" name="Rectangle 64">
                <a:extLst>
                  <a:ext uri="{FF2B5EF4-FFF2-40B4-BE49-F238E27FC236}">
                    <a16:creationId xmlns:a16="http://schemas.microsoft.com/office/drawing/2014/main" id="{4A0C2241-F69B-40DE-8021-CD0D17B367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128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64" name="Rectangle 65">
                <a:extLst>
                  <a:ext uri="{FF2B5EF4-FFF2-40B4-BE49-F238E27FC236}">
                    <a16:creationId xmlns:a16="http://schemas.microsoft.com/office/drawing/2014/main" id="{377742D1-3740-4321-B044-AECA9EB20F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5" y="1128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65" name="Rectangle 66">
                <a:extLst>
                  <a:ext uri="{FF2B5EF4-FFF2-40B4-BE49-F238E27FC236}">
                    <a16:creationId xmlns:a16="http://schemas.microsoft.com/office/drawing/2014/main" id="{906A25A5-2CA8-476D-86A1-97130A043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" y="1128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66" name="Rectangle 67">
                <a:extLst>
                  <a:ext uri="{FF2B5EF4-FFF2-40B4-BE49-F238E27FC236}">
                    <a16:creationId xmlns:a16="http://schemas.microsoft.com/office/drawing/2014/main" id="{6F5430F5-9096-463B-BC75-22B6144BD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1170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67" name="Rectangle 68">
                <a:extLst>
                  <a:ext uri="{FF2B5EF4-FFF2-40B4-BE49-F238E27FC236}">
                    <a16:creationId xmlns:a16="http://schemas.microsoft.com/office/drawing/2014/main" id="{A8F57CEF-30AF-47E2-8110-28DE40C68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1170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68" name="Rectangle 69">
                <a:extLst>
                  <a:ext uri="{FF2B5EF4-FFF2-40B4-BE49-F238E27FC236}">
                    <a16:creationId xmlns:a16="http://schemas.microsoft.com/office/drawing/2014/main" id="{8531F51F-AAF1-4F84-96AC-C794E7CD7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" y="1170"/>
                <a:ext cx="3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69" name="Rectangle 70">
                <a:extLst>
                  <a:ext uri="{FF2B5EF4-FFF2-40B4-BE49-F238E27FC236}">
                    <a16:creationId xmlns:a16="http://schemas.microsoft.com/office/drawing/2014/main" id="{94026365-05A0-4F82-B149-FF17BBD9C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1170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70" name="Rectangle 71">
                <a:extLst>
                  <a:ext uri="{FF2B5EF4-FFF2-40B4-BE49-F238E27FC236}">
                    <a16:creationId xmlns:a16="http://schemas.microsoft.com/office/drawing/2014/main" id="{8B95E5DA-00A1-40A6-9DB2-01EA87BF9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1170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71" name="Rectangle 72">
                <a:extLst>
                  <a:ext uri="{FF2B5EF4-FFF2-40B4-BE49-F238E27FC236}">
                    <a16:creationId xmlns:a16="http://schemas.microsoft.com/office/drawing/2014/main" id="{9FD41752-DC69-4C96-9044-A9CC4E296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8" y="1170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72" name="Rectangle 73">
                <a:extLst>
                  <a:ext uri="{FF2B5EF4-FFF2-40B4-BE49-F238E27FC236}">
                    <a16:creationId xmlns:a16="http://schemas.microsoft.com/office/drawing/2014/main" id="{9C8535C9-43F2-455A-9425-98F00F7FA1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1213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73" name="Rectangle 74">
                <a:extLst>
                  <a:ext uri="{FF2B5EF4-FFF2-40B4-BE49-F238E27FC236}">
                    <a16:creationId xmlns:a16="http://schemas.microsoft.com/office/drawing/2014/main" id="{FEB32331-DB78-4967-9F1C-6454ABA40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1213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74" name="Rectangle 75">
                <a:extLst>
                  <a:ext uri="{FF2B5EF4-FFF2-40B4-BE49-F238E27FC236}">
                    <a16:creationId xmlns:a16="http://schemas.microsoft.com/office/drawing/2014/main" id="{336872D6-BAB8-43AF-AC69-9AE70692A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5" y="1213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75" name="Rectangle 76">
                <a:extLst>
                  <a:ext uri="{FF2B5EF4-FFF2-40B4-BE49-F238E27FC236}">
                    <a16:creationId xmlns:a16="http://schemas.microsoft.com/office/drawing/2014/main" id="{BBF1BBF8-3071-4D88-8CC1-28E00BC30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" y="1213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76" name="Rectangle 77">
                <a:extLst>
                  <a:ext uri="{FF2B5EF4-FFF2-40B4-BE49-F238E27FC236}">
                    <a16:creationId xmlns:a16="http://schemas.microsoft.com/office/drawing/2014/main" id="{C1F7F2E9-FEBB-47AD-BDA2-FBF5FF950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2" y="1213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77" name="Rectangle 78">
                <a:extLst>
                  <a:ext uri="{FF2B5EF4-FFF2-40B4-BE49-F238E27FC236}">
                    <a16:creationId xmlns:a16="http://schemas.microsoft.com/office/drawing/2014/main" id="{220974B2-9242-47EE-BAE9-D71C75BF40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" y="1213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78" name="Rectangle 79">
                <a:extLst>
                  <a:ext uri="{FF2B5EF4-FFF2-40B4-BE49-F238E27FC236}">
                    <a16:creationId xmlns:a16="http://schemas.microsoft.com/office/drawing/2014/main" id="{2E60F103-1F93-47C8-8CD2-84DC6F92E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1213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79" name="Rectangle 80">
                <a:extLst>
                  <a:ext uri="{FF2B5EF4-FFF2-40B4-BE49-F238E27FC236}">
                    <a16:creationId xmlns:a16="http://schemas.microsoft.com/office/drawing/2014/main" id="{7E001496-C0DC-4F5D-A802-AD4020E99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1213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80" name="Rectangle 81">
                <a:extLst>
                  <a:ext uri="{FF2B5EF4-FFF2-40B4-BE49-F238E27FC236}">
                    <a16:creationId xmlns:a16="http://schemas.microsoft.com/office/drawing/2014/main" id="{F862B1FB-0C1D-46F0-BD9A-9B5F65840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1" y="1213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81" name="Rectangle 82">
                <a:extLst>
                  <a:ext uri="{FF2B5EF4-FFF2-40B4-BE49-F238E27FC236}">
                    <a16:creationId xmlns:a16="http://schemas.microsoft.com/office/drawing/2014/main" id="{70F3A430-8F95-426C-BDE6-3122592E7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213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82" name="Rectangle 83">
                <a:extLst>
                  <a:ext uri="{FF2B5EF4-FFF2-40B4-BE49-F238E27FC236}">
                    <a16:creationId xmlns:a16="http://schemas.microsoft.com/office/drawing/2014/main" id="{61573099-FBF4-49BF-8A04-12704A8FF2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2" y="1213"/>
                <a:ext cx="4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Q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83" name="Rectangle 84">
                <a:extLst>
                  <a:ext uri="{FF2B5EF4-FFF2-40B4-BE49-F238E27FC236}">
                    <a16:creationId xmlns:a16="http://schemas.microsoft.com/office/drawing/2014/main" id="{7DEBC5AB-BED8-460A-AFBE-D40AF0F1B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6" y="1213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84" name="Rectangle 85">
                <a:extLst>
                  <a:ext uri="{FF2B5EF4-FFF2-40B4-BE49-F238E27FC236}">
                    <a16:creationId xmlns:a16="http://schemas.microsoft.com/office/drawing/2014/main" id="{C68A7612-9A34-4666-8CF7-756924897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5" y="1213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85" name="Rectangle 86">
                <a:extLst>
                  <a:ext uri="{FF2B5EF4-FFF2-40B4-BE49-F238E27FC236}">
                    <a16:creationId xmlns:a16="http://schemas.microsoft.com/office/drawing/2014/main" id="{15D4CE8C-7B1B-454D-BB50-691F0B688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" y="1213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86" name="Rectangle 87">
                <a:extLst>
                  <a:ext uri="{FF2B5EF4-FFF2-40B4-BE49-F238E27FC236}">
                    <a16:creationId xmlns:a16="http://schemas.microsoft.com/office/drawing/2014/main" id="{8E62B3D9-36DD-4BAD-8172-72BC46C4E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2" y="1213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87" name="Rectangle 88">
                <a:extLst>
                  <a:ext uri="{FF2B5EF4-FFF2-40B4-BE49-F238E27FC236}">
                    <a16:creationId xmlns:a16="http://schemas.microsoft.com/office/drawing/2014/main" id="{30442520-5ED5-4DA0-9845-98940890C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1256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88" name="Rectangle 89">
                <a:extLst>
                  <a:ext uri="{FF2B5EF4-FFF2-40B4-BE49-F238E27FC236}">
                    <a16:creationId xmlns:a16="http://schemas.microsoft.com/office/drawing/2014/main" id="{A256E75E-ABA0-47BA-9EC9-629361F97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1256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89" name="Rectangle 90">
                <a:extLst>
                  <a:ext uri="{FF2B5EF4-FFF2-40B4-BE49-F238E27FC236}">
                    <a16:creationId xmlns:a16="http://schemas.microsoft.com/office/drawing/2014/main" id="{5853BFA0-DB25-4996-80A1-A6F9F9C7F0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9" y="1256"/>
                <a:ext cx="5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90" name="Rectangle 91">
                <a:extLst>
                  <a:ext uri="{FF2B5EF4-FFF2-40B4-BE49-F238E27FC236}">
                    <a16:creationId xmlns:a16="http://schemas.microsoft.com/office/drawing/2014/main" id="{C6648AEC-8858-4042-913C-C78AEF382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6" y="1256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91" name="Rectangle 92">
                <a:extLst>
                  <a:ext uri="{FF2B5EF4-FFF2-40B4-BE49-F238E27FC236}">
                    <a16:creationId xmlns:a16="http://schemas.microsoft.com/office/drawing/2014/main" id="{CA61F3B8-DAE2-4F78-9EF0-325368CAA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5" y="1256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92" name="Rectangle 93">
                <a:extLst>
                  <a:ext uri="{FF2B5EF4-FFF2-40B4-BE49-F238E27FC236}">
                    <a16:creationId xmlns:a16="http://schemas.microsoft.com/office/drawing/2014/main" id="{86D611F2-1329-4BA7-84B2-0723750187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1256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93" name="Rectangle 94">
                <a:extLst>
                  <a:ext uri="{FF2B5EF4-FFF2-40B4-BE49-F238E27FC236}">
                    <a16:creationId xmlns:a16="http://schemas.microsoft.com/office/drawing/2014/main" id="{142E1A58-F35D-403A-B6C7-8C10DCB40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1256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94" name="Rectangle 95">
                <a:extLst>
                  <a:ext uri="{FF2B5EF4-FFF2-40B4-BE49-F238E27FC236}">
                    <a16:creationId xmlns:a16="http://schemas.microsoft.com/office/drawing/2014/main" id="{12E9D0FD-B975-4555-8612-E9BF88605A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8" y="1256"/>
                <a:ext cx="3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95" name="Rectangle 96">
                <a:extLst>
                  <a:ext uri="{FF2B5EF4-FFF2-40B4-BE49-F238E27FC236}">
                    <a16:creationId xmlns:a16="http://schemas.microsoft.com/office/drawing/2014/main" id="{CB3D3EE9-9F29-489E-9C42-98EE6282FA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" y="1256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96" name="Rectangle 97">
                <a:extLst>
                  <a:ext uri="{FF2B5EF4-FFF2-40B4-BE49-F238E27FC236}">
                    <a16:creationId xmlns:a16="http://schemas.microsoft.com/office/drawing/2014/main" id="{E5E2757D-88C7-427F-8E5C-F5F899FC7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8" y="1256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97" name="Rectangle 98">
                <a:extLst>
                  <a:ext uri="{FF2B5EF4-FFF2-40B4-BE49-F238E27FC236}">
                    <a16:creationId xmlns:a16="http://schemas.microsoft.com/office/drawing/2014/main" id="{EEEC8B7B-6131-4A88-B291-C0E787F7B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" y="1256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98" name="Rectangle 99">
                <a:extLst>
                  <a:ext uri="{FF2B5EF4-FFF2-40B4-BE49-F238E27FC236}">
                    <a16:creationId xmlns:a16="http://schemas.microsoft.com/office/drawing/2014/main" id="{5C99DDCD-7E47-48F6-8837-1D7A3428AA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256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99" name="Rectangle 100">
                <a:extLst>
                  <a:ext uri="{FF2B5EF4-FFF2-40B4-BE49-F238E27FC236}">
                    <a16:creationId xmlns:a16="http://schemas.microsoft.com/office/drawing/2014/main" id="{D706255C-1F75-4F23-9AD5-18679F1C4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1" y="1256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00" name="Rectangle 101">
                <a:extLst>
                  <a:ext uri="{FF2B5EF4-FFF2-40B4-BE49-F238E27FC236}">
                    <a16:creationId xmlns:a16="http://schemas.microsoft.com/office/drawing/2014/main" id="{B3E8D932-B512-4339-96F9-BC6480A40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" y="1256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01" name="Rectangle 102">
                <a:extLst>
                  <a:ext uri="{FF2B5EF4-FFF2-40B4-BE49-F238E27FC236}">
                    <a16:creationId xmlns:a16="http://schemas.microsoft.com/office/drawing/2014/main" id="{57703E71-B6B2-4596-B5E0-7ED32844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2" y="1256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02" name="Rectangle 103">
                <a:extLst>
                  <a:ext uri="{FF2B5EF4-FFF2-40B4-BE49-F238E27FC236}">
                    <a16:creationId xmlns:a16="http://schemas.microsoft.com/office/drawing/2014/main" id="{4822D8B6-E8D0-4D9D-8EFC-7B38C0D4A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0" y="1256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03" name="Rectangle 104">
                <a:extLst>
                  <a:ext uri="{FF2B5EF4-FFF2-40B4-BE49-F238E27FC236}">
                    <a16:creationId xmlns:a16="http://schemas.microsoft.com/office/drawing/2014/main" id="{98AC7265-49C7-4896-9434-820BFE423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9" y="1256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04" name="Rectangle 105">
                <a:extLst>
                  <a:ext uri="{FF2B5EF4-FFF2-40B4-BE49-F238E27FC236}">
                    <a16:creationId xmlns:a16="http://schemas.microsoft.com/office/drawing/2014/main" id="{AB321B97-9911-4264-AAAC-0AEA78441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5" y="1256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05" name="Rectangle 106">
                <a:extLst>
                  <a:ext uri="{FF2B5EF4-FFF2-40B4-BE49-F238E27FC236}">
                    <a16:creationId xmlns:a16="http://schemas.microsoft.com/office/drawing/2014/main" id="{C535E446-CC3F-45B2-8987-E39DEE0D6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0" y="1256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06" name="Rectangle 107">
                <a:extLst>
                  <a:ext uri="{FF2B5EF4-FFF2-40B4-BE49-F238E27FC236}">
                    <a16:creationId xmlns:a16="http://schemas.microsoft.com/office/drawing/2014/main" id="{F52DB646-B315-46D7-9EC8-911BB3D5E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6" y="1256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07" name="Rectangle 108">
                <a:extLst>
                  <a:ext uri="{FF2B5EF4-FFF2-40B4-BE49-F238E27FC236}">
                    <a16:creationId xmlns:a16="http://schemas.microsoft.com/office/drawing/2014/main" id="{03A89974-30BB-4FEA-A931-3385C9C84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1" y="1256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08" name="Rectangle 109">
                <a:extLst>
                  <a:ext uri="{FF2B5EF4-FFF2-40B4-BE49-F238E27FC236}">
                    <a16:creationId xmlns:a16="http://schemas.microsoft.com/office/drawing/2014/main" id="{AF0B36E8-EDE4-4493-B780-B56668897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0" y="1256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09" name="Rectangle 110">
                <a:extLst>
                  <a:ext uri="{FF2B5EF4-FFF2-40B4-BE49-F238E27FC236}">
                    <a16:creationId xmlns:a16="http://schemas.microsoft.com/office/drawing/2014/main" id="{DDB7F933-8211-45E9-B02A-640EF0B2E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1256"/>
                <a:ext cx="3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10" name="Rectangle 111">
                <a:extLst>
                  <a:ext uri="{FF2B5EF4-FFF2-40B4-BE49-F238E27FC236}">
                    <a16:creationId xmlns:a16="http://schemas.microsoft.com/office/drawing/2014/main" id="{BCA713B7-F8EB-4C6E-8D1E-043887609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1298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11" name="Rectangle 112">
                <a:extLst>
                  <a:ext uri="{FF2B5EF4-FFF2-40B4-BE49-F238E27FC236}">
                    <a16:creationId xmlns:a16="http://schemas.microsoft.com/office/drawing/2014/main" id="{26EEAA11-050B-4BD0-8F10-28CCF27BA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1298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12" name="Rectangle 113">
                <a:extLst>
                  <a:ext uri="{FF2B5EF4-FFF2-40B4-BE49-F238E27FC236}">
                    <a16:creationId xmlns:a16="http://schemas.microsoft.com/office/drawing/2014/main" id="{1626000F-82AE-4065-901D-701C298B0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" y="1298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13" name="Rectangle 114">
                <a:extLst>
                  <a:ext uri="{FF2B5EF4-FFF2-40B4-BE49-F238E27FC236}">
                    <a16:creationId xmlns:a16="http://schemas.microsoft.com/office/drawing/2014/main" id="{7C58EDBA-264F-4343-B8B5-24C402596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0" y="1298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14" name="Rectangle 115">
                <a:extLst>
                  <a:ext uri="{FF2B5EF4-FFF2-40B4-BE49-F238E27FC236}">
                    <a16:creationId xmlns:a16="http://schemas.microsoft.com/office/drawing/2014/main" id="{B4610F23-E7D3-466E-9321-A4EEB78B8D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6" y="1298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15" name="Rectangle 116">
                <a:extLst>
                  <a:ext uri="{FF2B5EF4-FFF2-40B4-BE49-F238E27FC236}">
                    <a16:creationId xmlns:a16="http://schemas.microsoft.com/office/drawing/2014/main" id="{AAFCCE9B-3A4D-48C8-8AEF-4572B4BA8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5" y="1298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16" name="Rectangle 117">
                <a:extLst>
                  <a:ext uri="{FF2B5EF4-FFF2-40B4-BE49-F238E27FC236}">
                    <a16:creationId xmlns:a16="http://schemas.microsoft.com/office/drawing/2014/main" id="{9BFC4DD6-3B4C-4321-B611-145B3C4F9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7" y="1298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17" name="Rectangle 118">
                <a:extLst>
                  <a:ext uri="{FF2B5EF4-FFF2-40B4-BE49-F238E27FC236}">
                    <a16:creationId xmlns:a16="http://schemas.microsoft.com/office/drawing/2014/main" id="{A22594FE-2A74-4A80-A6CC-0790808CC9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1298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18" name="Rectangle 119">
                <a:extLst>
                  <a:ext uri="{FF2B5EF4-FFF2-40B4-BE49-F238E27FC236}">
                    <a16:creationId xmlns:a16="http://schemas.microsoft.com/office/drawing/2014/main" id="{710AECD6-D370-498B-B8F0-E5C659EA21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1341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19" name="Rectangle 120">
                <a:extLst>
                  <a:ext uri="{FF2B5EF4-FFF2-40B4-BE49-F238E27FC236}">
                    <a16:creationId xmlns:a16="http://schemas.microsoft.com/office/drawing/2014/main" id="{3164BD50-E62F-42FA-9B4F-9BD822B50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1341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20" name="Rectangle 121">
                <a:extLst>
                  <a:ext uri="{FF2B5EF4-FFF2-40B4-BE49-F238E27FC236}">
                    <a16:creationId xmlns:a16="http://schemas.microsoft.com/office/drawing/2014/main" id="{FB040676-D4D0-4A29-BE49-EF84170CA6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" y="1341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21" name="Rectangle 122">
                <a:extLst>
                  <a:ext uri="{FF2B5EF4-FFF2-40B4-BE49-F238E27FC236}">
                    <a16:creationId xmlns:a16="http://schemas.microsoft.com/office/drawing/2014/main" id="{65C094A2-82F7-4DA8-8C2B-24207A728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1341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22" name="Rectangle 123">
                <a:extLst>
                  <a:ext uri="{FF2B5EF4-FFF2-40B4-BE49-F238E27FC236}">
                    <a16:creationId xmlns:a16="http://schemas.microsoft.com/office/drawing/2014/main" id="{F2BD2AC8-0EA5-435B-B3C5-1790DC725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1341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23" name="Rectangle 124">
                <a:extLst>
                  <a:ext uri="{FF2B5EF4-FFF2-40B4-BE49-F238E27FC236}">
                    <a16:creationId xmlns:a16="http://schemas.microsoft.com/office/drawing/2014/main" id="{A4730609-4088-46C1-A17C-48C17002E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8" y="1341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24" name="Rectangle 125">
                <a:extLst>
                  <a:ext uri="{FF2B5EF4-FFF2-40B4-BE49-F238E27FC236}">
                    <a16:creationId xmlns:a16="http://schemas.microsoft.com/office/drawing/2014/main" id="{A003D84D-0AF6-4BC5-A539-6C5613EC8D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341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25" name="Rectangle 126">
                <a:extLst>
                  <a:ext uri="{FF2B5EF4-FFF2-40B4-BE49-F238E27FC236}">
                    <a16:creationId xmlns:a16="http://schemas.microsoft.com/office/drawing/2014/main" id="{DF5BF18A-F89A-4786-9B0B-752DA9C3E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1341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26" name="Rectangle 127">
                <a:extLst>
                  <a:ext uri="{FF2B5EF4-FFF2-40B4-BE49-F238E27FC236}">
                    <a16:creationId xmlns:a16="http://schemas.microsoft.com/office/drawing/2014/main" id="{9586444D-8B12-4152-AEE6-72D5C1C50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1341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27" name="Rectangle 128">
                <a:extLst>
                  <a:ext uri="{FF2B5EF4-FFF2-40B4-BE49-F238E27FC236}">
                    <a16:creationId xmlns:a16="http://schemas.microsoft.com/office/drawing/2014/main" id="{B7D19F0D-8420-46C4-9097-B1E1DF1D2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1383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28" name="Rectangle 129">
                <a:extLst>
                  <a:ext uri="{FF2B5EF4-FFF2-40B4-BE49-F238E27FC236}">
                    <a16:creationId xmlns:a16="http://schemas.microsoft.com/office/drawing/2014/main" id="{B7506E93-E668-435A-9C68-E5B6AEB73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1383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29" name="Rectangle 130">
                <a:extLst>
                  <a:ext uri="{FF2B5EF4-FFF2-40B4-BE49-F238E27FC236}">
                    <a16:creationId xmlns:a16="http://schemas.microsoft.com/office/drawing/2014/main" id="{19D85CD9-F3D2-4709-998D-5C677D65A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6" y="1383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30" name="Rectangle 131">
                <a:extLst>
                  <a:ext uri="{FF2B5EF4-FFF2-40B4-BE49-F238E27FC236}">
                    <a16:creationId xmlns:a16="http://schemas.microsoft.com/office/drawing/2014/main" id="{68B5EFB3-0176-42CE-9994-96CB40EF0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1383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31" name="Rectangle 132">
                <a:extLst>
                  <a:ext uri="{FF2B5EF4-FFF2-40B4-BE49-F238E27FC236}">
                    <a16:creationId xmlns:a16="http://schemas.microsoft.com/office/drawing/2014/main" id="{652716EB-EBE9-4BFA-9EF7-C9E83C05E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1383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32" name="Rectangle 133">
                <a:extLst>
                  <a:ext uri="{FF2B5EF4-FFF2-40B4-BE49-F238E27FC236}">
                    <a16:creationId xmlns:a16="http://schemas.microsoft.com/office/drawing/2014/main" id="{717439E9-F5DA-4941-BA3E-BC22734279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8" y="1383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33" name="Rectangle 134">
                <a:extLst>
                  <a:ext uri="{FF2B5EF4-FFF2-40B4-BE49-F238E27FC236}">
                    <a16:creationId xmlns:a16="http://schemas.microsoft.com/office/drawing/2014/main" id="{AF740559-C3C6-49D7-9397-A3169D0EC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1383"/>
                <a:ext cx="4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34" name="Rectangle 135">
                <a:extLst>
                  <a:ext uri="{FF2B5EF4-FFF2-40B4-BE49-F238E27FC236}">
                    <a16:creationId xmlns:a16="http://schemas.microsoft.com/office/drawing/2014/main" id="{B4D39F3D-8F90-402A-AF4E-F3C70A3FE0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1383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35" name="Rectangle 136">
                <a:extLst>
                  <a:ext uri="{FF2B5EF4-FFF2-40B4-BE49-F238E27FC236}">
                    <a16:creationId xmlns:a16="http://schemas.microsoft.com/office/drawing/2014/main" id="{9800543A-48E9-473C-839E-189B3D04D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1383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36" name="Rectangle 137">
                <a:extLst>
                  <a:ext uri="{FF2B5EF4-FFF2-40B4-BE49-F238E27FC236}">
                    <a16:creationId xmlns:a16="http://schemas.microsoft.com/office/drawing/2014/main" id="{84DC3510-3F02-49A5-9F9C-1D0366B2C9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" y="1383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37" name="Rectangle 138">
                <a:extLst>
                  <a:ext uri="{FF2B5EF4-FFF2-40B4-BE49-F238E27FC236}">
                    <a16:creationId xmlns:a16="http://schemas.microsoft.com/office/drawing/2014/main" id="{5AA02529-47C4-482F-93F7-C3817E7A6F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1426"/>
                <a:ext cx="4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38" name="Rectangle 139">
                <a:extLst>
                  <a:ext uri="{FF2B5EF4-FFF2-40B4-BE49-F238E27FC236}">
                    <a16:creationId xmlns:a16="http://schemas.microsoft.com/office/drawing/2014/main" id="{F6E67EF2-F4C5-48E8-9C4D-5F5C29240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0" y="1426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39" name="Rectangle 140">
                <a:extLst>
                  <a:ext uri="{FF2B5EF4-FFF2-40B4-BE49-F238E27FC236}">
                    <a16:creationId xmlns:a16="http://schemas.microsoft.com/office/drawing/2014/main" id="{CA68D807-A080-48DF-8E0C-21CF7E93DF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" y="1426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40" name="Rectangle 141">
                <a:extLst>
                  <a:ext uri="{FF2B5EF4-FFF2-40B4-BE49-F238E27FC236}">
                    <a16:creationId xmlns:a16="http://schemas.microsoft.com/office/drawing/2014/main" id="{D8CAAE8C-6E13-4568-BFF7-EEB9F7C45A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" y="1426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41" name="Rectangle 142">
                <a:extLst>
                  <a:ext uri="{FF2B5EF4-FFF2-40B4-BE49-F238E27FC236}">
                    <a16:creationId xmlns:a16="http://schemas.microsoft.com/office/drawing/2014/main" id="{FF78769A-44AE-46FB-B8BE-96DA077607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" y="1426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42" name="Rectangle 143">
                <a:extLst>
                  <a:ext uri="{FF2B5EF4-FFF2-40B4-BE49-F238E27FC236}">
                    <a16:creationId xmlns:a16="http://schemas.microsoft.com/office/drawing/2014/main" id="{0C53C08B-FD2D-4157-8540-0E29B84F8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1426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43" name="Rectangle 144">
                <a:extLst>
                  <a:ext uri="{FF2B5EF4-FFF2-40B4-BE49-F238E27FC236}">
                    <a16:creationId xmlns:a16="http://schemas.microsoft.com/office/drawing/2014/main" id="{3F4E1BE5-1E29-4DE7-ADA0-D1BA6BEF5C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1426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44" name="Rectangle 145">
                <a:extLst>
                  <a:ext uri="{FF2B5EF4-FFF2-40B4-BE49-F238E27FC236}">
                    <a16:creationId xmlns:a16="http://schemas.microsoft.com/office/drawing/2014/main" id="{F146C836-4F71-4A46-BDF8-7E6EA623BA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4" y="1426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45" name="Rectangle 146">
                <a:extLst>
                  <a:ext uri="{FF2B5EF4-FFF2-40B4-BE49-F238E27FC236}">
                    <a16:creationId xmlns:a16="http://schemas.microsoft.com/office/drawing/2014/main" id="{615E695F-8B9C-4881-B620-21A758272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" y="1426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46" name="Rectangle 147">
                <a:extLst>
                  <a:ext uri="{FF2B5EF4-FFF2-40B4-BE49-F238E27FC236}">
                    <a16:creationId xmlns:a16="http://schemas.microsoft.com/office/drawing/2014/main" id="{4C90963A-8CDB-4619-BAEA-0A61795E4A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1426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47" name="Rectangle 148">
                <a:extLst>
                  <a:ext uri="{FF2B5EF4-FFF2-40B4-BE49-F238E27FC236}">
                    <a16:creationId xmlns:a16="http://schemas.microsoft.com/office/drawing/2014/main" id="{E625B87F-772A-4011-9BFC-56B5CA546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426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48" name="Rectangle 149">
                <a:extLst>
                  <a:ext uri="{FF2B5EF4-FFF2-40B4-BE49-F238E27FC236}">
                    <a16:creationId xmlns:a16="http://schemas.microsoft.com/office/drawing/2014/main" id="{8E6F9BE0-A0BB-442A-B26E-1958152FC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9" y="1426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49" name="Rectangle 150">
                <a:extLst>
                  <a:ext uri="{FF2B5EF4-FFF2-40B4-BE49-F238E27FC236}">
                    <a16:creationId xmlns:a16="http://schemas.microsoft.com/office/drawing/2014/main" id="{14EBAA3B-1314-40E7-A494-57A128667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5" y="1426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50" name="Rectangle 151">
                <a:extLst>
                  <a:ext uri="{FF2B5EF4-FFF2-40B4-BE49-F238E27FC236}">
                    <a16:creationId xmlns:a16="http://schemas.microsoft.com/office/drawing/2014/main" id="{7C61325F-850E-4670-B28D-06C7F7353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" y="1426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51" name="Rectangle 152">
                <a:extLst>
                  <a:ext uri="{FF2B5EF4-FFF2-40B4-BE49-F238E27FC236}">
                    <a16:creationId xmlns:a16="http://schemas.microsoft.com/office/drawing/2014/main" id="{47D7C638-3D08-41CB-8F2F-2676D9F05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6" y="1426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52" name="Rectangle 153">
                <a:extLst>
                  <a:ext uri="{FF2B5EF4-FFF2-40B4-BE49-F238E27FC236}">
                    <a16:creationId xmlns:a16="http://schemas.microsoft.com/office/drawing/2014/main" id="{863B581F-18BA-47AD-BC74-273FA7655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4" y="1426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53" name="Rectangle 154">
                <a:extLst>
                  <a:ext uri="{FF2B5EF4-FFF2-40B4-BE49-F238E27FC236}">
                    <a16:creationId xmlns:a16="http://schemas.microsoft.com/office/drawing/2014/main" id="{A2314E79-F42B-4649-A6E7-C2D940913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1468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54" name="Rectangle 155">
                <a:extLst>
                  <a:ext uri="{FF2B5EF4-FFF2-40B4-BE49-F238E27FC236}">
                    <a16:creationId xmlns:a16="http://schemas.microsoft.com/office/drawing/2014/main" id="{BD0F8BAD-B8F7-4467-8F08-46657D585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1468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55" name="Rectangle 156">
                <a:extLst>
                  <a:ext uri="{FF2B5EF4-FFF2-40B4-BE49-F238E27FC236}">
                    <a16:creationId xmlns:a16="http://schemas.microsoft.com/office/drawing/2014/main" id="{7A7598B3-A0A6-47C9-926B-053974182A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6" y="1468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56" name="Rectangle 157">
                <a:extLst>
                  <a:ext uri="{FF2B5EF4-FFF2-40B4-BE49-F238E27FC236}">
                    <a16:creationId xmlns:a16="http://schemas.microsoft.com/office/drawing/2014/main" id="{DE66D7EE-68B5-46D7-8EB3-98212D0F2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1468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57" name="Rectangle 158">
                <a:extLst>
                  <a:ext uri="{FF2B5EF4-FFF2-40B4-BE49-F238E27FC236}">
                    <a16:creationId xmlns:a16="http://schemas.microsoft.com/office/drawing/2014/main" id="{AF67FF0E-6A58-4E7C-BF91-2E8586055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1468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58" name="Rectangle 159">
                <a:extLst>
                  <a:ext uri="{FF2B5EF4-FFF2-40B4-BE49-F238E27FC236}">
                    <a16:creationId xmlns:a16="http://schemas.microsoft.com/office/drawing/2014/main" id="{32118CAA-7B38-4216-A93A-8BFE4272D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8" y="1468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59" name="Rectangle 160">
                <a:extLst>
                  <a:ext uri="{FF2B5EF4-FFF2-40B4-BE49-F238E27FC236}">
                    <a16:creationId xmlns:a16="http://schemas.microsoft.com/office/drawing/2014/main" id="{A5AA8BCD-00D4-478C-943D-4F204C9F9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1468"/>
                <a:ext cx="4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60" name="Rectangle 161">
                <a:extLst>
                  <a:ext uri="{FF2B5EF4-FFF2-40B4-BE49-F238E27FC236}">
                    <a16:creationId xmlns:a16="http://schemas.microsoft.com/office/drawing/2014/main" id="{C00D19C3-7640-48FC-8C2F-71649DCD72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1468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61" name="Rectangle 162">
                <a:extLst>
                  <a:ext uri="{FF2B5EF4-FFF2-40B4-BE49-F238E27FC236}">
                    <a16:creationId xmlns:a16="http://schemas.microsoft.com/office/drawing/2014/main" id="{4A673034-D80D-45F6-9025-A3A9F9F5E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1468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62" name="Rectangle 163">
                <a:extLst>
                  <a:ext uri="{FF2B5EF4-FFF2-40B4-BE49-F238E27FC236}">
                    <a16:creationId xmlns:a16="http://schemas.microsoft.com/office/drawing/2014/main" id="{4B1D373D-037F-415D-A11D-23EE417CB3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" y="1468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63" name="Rectangle 164">
                <a:extLst>
                  <a:ext uri="{FF2B5EF4-FFF2-40B4-BE49-F238E27FC236}">
                    <a16:creationId xmlns:a16="http://schemas.microsoft.com/office/drawing/2014/main" id="{D133B10D-9163-4367-BA1A-191C77782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" y="1468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64" name="Rectangle 165">
                <a:extLst>
                  <a:ext uri="{FF2B5EF4-FFF2-40B4-BE49-F238E27FC236}">
                    <a16:creationId xmlns:a16="http://schemas.microsoft.com/office/drawing/2014/main" id="{01E07857-D706-420C-B949-2AE8E8D1A4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1511"/>
                <a:ext cx="4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Q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65" name="Rectangle 166">
                <a:extLst>
                  <a:ext uri="{FF2B5EF4-FFF2-40B4-BE49-F238E27FC236}">
                    <a16:creationId xmlns:a16="http://schemas.microsoft.com/office/drawing/2014/main" id="{08B19F6A-F144-4C3E-9230-A4837336E7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3" y="1511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66" name="Rectangle 167">
                <a:extLst>
                  <a:ext uri="{FF2B5EF4-FFF2-40B4-BE49-F238E27FC236}">
                    <a16:creationId xmlns:a16="http://schemas.microsoft.com/office/drawing/2014/main" id="{D5CD3895-A5D3-4522-AA23-E7E7218A3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1511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67" name="Rectangle 168">
                <a:extLst>
                  <a:ext uri="{FF2B5EF4-FFF2-40B4-BE49-F238E27FC236}">
                    <a16:creationId xmlns:a16="http://schemas.microsoft.com/office/drawing/2014/main" id="{A128B102-4A6E-4A5C-9E75-C7250A9229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7" y="1511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68" name="Rectangle 169">
                <a:extLst>
                  <a:ext uri="{FF2B5EF4-FFF2-40B4-BE49-F238E27FC236}">
                    <a16:creationId xmlns:a16="http://schemas.microsoft.com/office/drawing/2014/main" id="{E41D0431-A5FE-4C49-8768-DAB9CDDE34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2" y="1511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69" name="Rectangle 170">
                <a:extLst>
                  <a:ext uri="{FF2B5EF4-FFF2-40B4-BE49-F238E27FC236}">
                    <a16:creationId xmlns:a16="http://schemas.microsoft.com/office/drawing/2014/main" id="{DDE67EBD-BD42-4220-98F9-3404DCB96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8" y="1511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70" name="Rectangle 171">
                <a:extLst>
                  <a:ext uri="{FF2B5EF4-FFF2-40B4-BE49-F238E27FC236}">
                    <a16:creationId xmlns:a16="http://schemas.microsoft.com/office/drawing/2014/main" id="{CFBA920C-4D94-4D21-BFD2-FB94ED0E4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1511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71" name="Rectangle 172">
                <a:extLst>
                  <a:ext uri="{FF2B5EF4-FFF2-40B4-BE49-F238E27FC236}">
                    <a16:creationId xmlns:a16="http://schemas.microsoft.com/office/drawing/2014/main" id="{1A190503-3176-418A-8030-99C609FF03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1511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72" name="Rectangle 173">
                <a:extLst>
                  <a:ext uri="{FF2B5EF4-FFF2-40B4-BE49-F238E27FC236}">
                    <a16:creationId xmlns:a16="http://schemas.microsoft.com/office/drawing/2014/main" id="{017B4D98-F09C-4805-A6D1-908FA9AA6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7" y="1511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73" name="Rectangle 174">
                <a:extLst>
                  <a:ext uri="{FF2B5EF4-FFF2-40B4-BE49-F238E27FC236}">
                    <a16:creationId xmlns:a16="http://schemas.microsoft.com/office/drawing/2014/main" id="{63657BE0-25CB-4CDB-9E1E-E114A4AD2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1511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74" name="Rectangle 175">
                <a:extLst>
                  <a:ext uri="{FF2B5EF4-FFF2-40B4-BE49-F238E27FC236}">
                    <a16:creationId xmlns:a16="http://schemas.microsoft.com/office/drawing/2014/main" id="{1F7AE566-9977-4DDD-9CF2-91554E3FA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1" y="1511"/>
                <a:ext cx="39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75" name="Rectangle 176">
                <a:extLst>
                  <a:ext uri="{FF2B5EF4-FFF2-40B4-BE49-F238E27FC236}">
                    <a16:creationId xmlns:a16="http://schemas.microsoft.com/office/drawing/2014/main" id="{C8CB9F2C-F225-4420-A976-726D86EDE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6" y="1511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76" name="Rectangle 177">
                <a:extLst>
                  <a:ext uri="{FF2B5EF4-FFF2-40B4-BE49-F238E27FC236}">
                    <a16:creationId xmlns:a16="http://schemas.microsoft.com/office/drawing/2014/main" id="{62E2FE2E-6CC6-4A87-AFA6-E7039441EC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" y="1511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77" name="Rectangle 178">
                <a:extLst>
                  <a:ext uri="{FF2B5EF4-FFF2-40B4-BE49-F238E27FC236}">
                    <a16:creationId xmlns:a16="http://schemas.microsoft.com/office/drawing/2014/main" id="{21C5DC2F-3301-49CC-A5B0-28B10C01F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4" y="1511"/>
                <a:ext cx="5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78" name="Rectangle 179">
                <a:extLst>
                  <a:ext uri="{FF2B5EF4-FFF2-40B4-BE49-F238E27FC236}">
                    <a16:creationId xmlns:a16="http://schemas.microsoft.com/office/drawing/2014/main" id="{B3C25E7D-00C3-47AA-BE48-7EF972C622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8" y="1511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79" name="Rectangle 180">
                <a:extLst>
                  <a:ext uri="{FF2B5EF4-FFF2-40B4-BE49-F238E27FC236}">
                    <a16:creationId xmlns:a16="http://schemas.microsoft.com/office/drawing/2014/main" id="{062E6926-3EA1-4052-AFE1-E752181654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4" y="1511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80" name="Rectangle 181">
                <a:extLst>
                  <a:ext uri="{FF2B5EF4-FFF2-40B4-BE49-F238E27FC236}">
                    <a16:creationId xmlns:a16="http://schemas.microsoft.com/office/drawing/2014/main" id="{FBABD9C3-01FA-438A-B648-67B30017B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1511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81" name="Rectangle 182">
                <a:extLst>
                  <a:ext uri="{FF2B5EF4-FFF2-40B4-BE49-F238E27FC236}">
                    <a16:creationId xmlns:a16="http://schemas.microsoft.com/office/drawing/2014/main" id="{30DD1A68-0CDC-42AA-8039-1D93F1A22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1" y="1511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82" name="Rectangle 183">
                <a:extLst>
                  <a:ext uri="{FF2B5EF4-FFF2-40B4-BE49-F238E27FC236}">
                    <a16:creationId xmlns:a16="http://schemas.microsoft.com/office/drawing/2014/main" id="{133D5C50-78B9-4F3B-9FE5-284AC4CA5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0" y="1511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83" name="Rectangle 184">
                <a:extLst>
                  <a:ext uri="{FF2B5EF4-FFF2-40B4-BE49-F238E27FC236}">
                    <a16:creationId xmlns:a16="http://schemas.microsoft.com/office/drawing/2014/main" id="{575C7F49-FBBC-4300-B770-8E3DAA05D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6" y="1554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84" name="Rectangle 185">
                <a:extLst>
                  <a:ext uri="{FF2B5EF4-FFF2-40B4-BE49-F238E27FC236}">
                    <a16:creationId xmlns:a16="http://schemas.microsoft.com/office/drawing/2014/main" id="{88777B1D-E3EA-4B98-95CF-729230908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1554"/>
                <a:ext cx="39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85" name="Rectangle 186">
                <a:extLst>
                  <a:ext uri="{FF2B5EF4-FFF2-40B4-BE49-F238E27FC236}">
                    <a16:creationId xmlns:a16="http://schemas.microsoft.com/office/drawing/2014/main" id="{E2E98A89-B127-427C-82C6-104ECBFFF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9" y="1554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86" name="Rectangle 187">
                <a:extLst>
                  <a:ext uri="{FF2B5EF4-FFF2-40B4-BE49-F238E27FC236}">
                    <a16:creationId xmlns:a16="http://schemas.microsoft.com/office/drawing/2014/main" id="{00903CAE-223C-4246-8681-3E85EF1F1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" y="1554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87" name="Rectangle 188">
                <a:extLst>
                  <a:ext uri="{FF2B5EF4-FFF2-40B4-BE49-F238E27FC236}">
                    <a16:creationId xmlns:a16="http://schemas.microsoft.com/office/drawing/2014/main" id="{2DC7A273-548D-426A-AE92-025C3DD5E3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4" y="1554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88" name="Rectangle 189">
                <a:extLst>
                  <a:ext uri="{FF2B5EF4-FFF2-40B4-BE49-F238E27FC236}">
                    <a16:creationId xmlns:a16="http://schemas.microsoft.com/office/drawing/2014/main" id="{D0C86054-684C-466E-8783-8FFB60C55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9" y="1554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89" name="Rectangle 190">
                <a:extLst>
                  <a:ext uri="{FF2B5EF4-FFF2-40B4-BE49-F238E27FC236}">
                    <a16:creationId xmlns:a16="http://schemas.microsoft.com/office/drawing/2014/main" id="{978B8276-4988-4B04-8123-A8EB42494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5" y="1554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90" name="Rectangle 191">
                <a:extLst>
                  <a:ext uri="{FF2B5EF4-FFF2-40B4-BE49-F238E27FC236}">
                    <a16:creationId xmlns:a16="http://schemas.microsoft.com/office/drawing/2014/main" id="{76F2BF8D-8C65-487B-84C6-97A19278B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3" y="1554"/>
                <a:ext cx="4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91" name="Rectangle 192">
                <a:extLst>
                  <a:ext uri="{FF2B5EF4-FFF2-40B4-BE49-F238E27FC236}">
                    <a16:creationId xmlns:a16="http://schemas.microsoft.com/office/drawing/2014/main" id="{296D4879-525D-4F76-8B27-E76F2289C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4" y="1554"/>
                <a:ext cx="56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92" name="Rectangle 193">
                <a:extLst>
                  <a:ext uri="{FF2B5EF4-FFF2-40B4-BE49-F238E27FC236}">
                    <a16:creationId xmlns:a16="http://schemas.microsoft.com/office/drawing/2014/main" id="{B8888DF8-F1C7-4655-8FE9-F9127915AD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" y="1554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93" name="Rectangle 194">
                <a:extLst>
                  <a:ext uri="{FF2B5EF4-FFF2-40B4-BE49-F238E27FC236}">
                    <a16:creationId xmlns:a16="http://schemas.microsoft.com/office/drawing/2014/main" id="{7D0D2997-98C8-4630-80AC-CC14DFA04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3" y="1554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94" name="Rectangle 195">
                <a:extLst>
                  <a:ext uri="{FF2B5EF4-FFF2-40B4-BE49-F238E27FC236}">
                    <a16:creationId xmlns:a16="http://schemas.microsoft.com/office/drawing/2014/main" id="{B0E676F0-29B1-4B16-8C3A-08C683A89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9" y="1554"/>
                <a:ext cx="4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95" name="Rectangle 196">
                <a:extLst>
                  <a:ext uri="{FF2B5EF4-FFF2-40B4-BE49-F238E27FC236}">
                    <a16:creationId xmlns:a16="http://schemas.microsoft.com/office/drawing/2014/main" id="{323284DA-E34A-40AA-B6EC-0E8CF38E6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" y="1554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96" name="Rectangle 197">
                <a:extLst>
                  <a:ext uri="{FF2B5EF4-FFF2-40B4-BE49-F238E27FC236}">
                    <a16:creationId xmlns:a16="http://schemas.microsoft.com/office/drawing/2014/main" id="{2F57BD89-9D7B-4382-AB2B-648DE7890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9" y="1554"/>
                <a:ext cx="5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97" name="Rectangle 198">
                <a:extLst>
                  <a:ext uri="{FF2B5EF4-FFF2-40B4-BE49-F238E27FC236}">
                    <a16:creationId xmlns:a16="http://schemas.microsoft.com/office/drawing/2014/main" id="{1B854E25-7D90-44BC-91A2-E8EC5D12F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6" y="1554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98" name="Rectangle 199">
                <a:extLst>
                  <a:ext uri="{FF2B5EF4-FFF2-40B4-BE49-F238E27FC236}">
                    <a16:creationId xmlns:a16="http://schemas.microsoft.com/office/drawing/2014/main" id="{FA5F1D7B-5BCB-4D12-AC97-7B374FA33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1554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99" name="Rectangle 200">
                <a:extLst>
                  <a:ext uri="{FF2B5EF4-FFF2-40B4-BE49-F238E27FC236}">
                    <a16:creationId xmlns:a16="http://schemas.microsoft.com/office/drawing/2014/main" id="{52B5B516-D8D6-4E2C-87D9-89538F503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2" y="1554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00" name="Rectangle 201">
                <a:extLst>
                  <a:ext uri="{FF2B5EF4-FFF2-40B4-BE49-F238E27FC236}">
                    <a16:creationId xmlns:a16="http://schemas.microsoft.com/office/drawing/2014/main" id="{8960AA59-5730-4B06-979A-5C8B85853C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1557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01" name="Rectangle 202">
                <a:extLst>
                  <a:ext uri="{FF2B5EF4-FFF2-40B4-BE49-F238E27FC236}">
                    <a16:creationId xmlns:a16="http://schemas.microsoft.com/office/drawing/2014/main" id="{CA4E843F-E637-4C5E-8E53-5975462FE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1557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02" name="Rectangle 203">
                <a:extLst>
                  <a:ext uri="{FF2B5EF4-FFF2-40B4-BE49-F238E27FC236}">
                    <a16:creationId xmlns:a16="http://schemas.microsoft.com/office/drawing/2014/main" id="{A9640CE2-4B9D-41CD-8532-411762EF0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9" y="1557"/>
                <a:ext cx="3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03" name="Rectangle 204">
                <a:extLst>
                  <a:ext uri="{FF2B5EF4-FFF2-40B4-BE49-F238E27FC236}">
                    <a16:creationId xmlns:a16="http://schemas.microsoft.com/office/drawing/2014/main" id="{3BDF78EF-4FF4-4A28-8353-2CF2447AA2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1557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04" name="Rectangle 205">
                <a:extLst>
                  <a:ext uri="{FF2B5EF4-FFF2-40B4-BE49-F238E27FC236}">
                    <a16:creationId xmlns:a16="http://schemas.microsoft.com/office/drawing/2014/main" id="{15F08CC2-61CA-40DC-B6D4-91941404A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2" y="1557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6" name="Group 407">
              <a:extLst>
                <a:ext uri="{FF2B5EF4-FFF2-40B4-BE49-F238E27FC236}">
                  <a16:creationId xmlns:a16="http://schemas.microsoft.com/office/drawing/2014/main" id="{7B652FFB-62B5-42EA-9B79-41028A11D7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6" y="1557"/>
              <a:ext cx="1460" cy="534"/>
              <a:chOff x="2526" y="1557"/>
              <a:chExt cx="1460" cy="534"/>
            </a:xfrm>
            <a:grpFill/>
          </p:grpSpPr>
          <p:sp>
            <p:nvSpPr>
              <p:cNvPr id="3305" name="Rectangle 207">
                <a:extLst>
                  <a:ext uri="{FF2B5EF4-FFF2-40B4-BE49-F238E27FC236}">
                    <a16:creationId xmlns:a16="http://schemas.microsoft.com/office/drawing/2014/main" id="{9B9F7D7B-0384-4729-92A4-100648BD6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1" y="1557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06" name="Rectangle 208">
                <a:extLst>
                  <a:ext uri="{FF2B5EF4-FFF2-40B4-BE49-F238E27FC236}">
                    <a16:creationId xmlns:a16="http://schemas.microsoft.com/office/drawing/2014/main" id="{9C533500-D660-47C0-BFE5-3F85C8BF6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" y="1557"/>
                <a:ext cx="5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07" name="Rectangle 209">
                <a:extLst>
                  <a:ext uri="{FF2B5EF4-FFF2-40B4-BE49-F238E27FC236}">
                    <a16:creationId xmlns:a16="http://schemas.microsoft.com/office/drawing/2014/main" id="{06524894-07C0-45FD-BCCD-69DA4D61E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6" y="1557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08" name="Rectangle 210">
                <a:extLst>
                  <a:ext uri="{FF2B5EF4-FFF2-40B4-BE49-F238E27FC236}">
                    <a16:creationId xmlns:a16="http://schemas.microsoft.com/office/drawing/2014/main" id="{C5BAE52B-5DF6-4F1A-87AF-8A1FC2E5F6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5" y="1557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09" name="Rectangle 211">
                <a:extLst>
                  <a:ext uri="{FF2B5EF4-FFF2-40B4-BE49-F238E27FC236}">
                    <a16:creationId xmlns:a16="http://schemas.microsoft.com/office/drawing/2014/main" id="{1A6D73D6-EC82-47E4-8492-5F38BA309B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4" y="1557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10" name="Rectangle 212">
                <a:extLst>
                  <a:ext uri="{FF2B5EF4-FFF2-40B4-BE49-F238E27FC236}">
                    <a16:creationId xmlns:a16="http://schemas.microsoft.com/office/drawing/2014/main" id="{BFED1B21-A773-4848-9549-EE6D7C8FC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2" y="1557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11" name="Rectangle 213">
                <a:extLst>
                  <a:ext uri="{FF2B5EF4-FFF2-40B4-BE49-F238E27FC236}">
                    <a16:creationId xmlns:a16="http://schemas.microsoft.com/office/drawing/2014/main" id="{BCDFD322-758A-4726-95B2-C183A901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" y="1557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12" name="Rectangle 214">
                <a:extLst>
                  <a:ext uri="{FF2B5EF4-FFF2-40B4-BE49-F238E27FC236}">
                    <a16:creationId xmlns:a16="http://schemas.microsoft.com/office/drawing/2014/main" id="{E6C9BA1E-4089-4D19-9BB9-505845EE37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2" y="1557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13" name="Rectangle 215">
                <a:extLst>
                  <a:ext uri="{FF2B5EF4-FFF2-40B4-BE49-F238E27FC236}">
                    <a16:creationId xmlns:a16="http://schemas.microsoft.com/office/drawing/2014/main" id="{B4BF05CE-01B0-4880-92CE-48182B1FD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1" y="1557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14" name="Rectangle 216">
                <a:extLst>
                  <a:ext uri="{FF2B5EF4-FFF2-40B4-BE49-F238E27FC236}">
                    <a16:creationId xmlns:a16="http://schemas.microsoft.com/office/drawing/2014/main" id="{C414EAA4-0291-40C9-9407-186C63855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7" y="1557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15" name="Rectangle 217">
                <a:extLst>
                  <a:ext uri="{FF2B5EF4-FFF2-40B4-BE49-F238E27FC236}">
                    <a16:creationId xmlns:a16="http://schemas.microsoft.com/office/drawing/2014/main" id="{84845896-0F6F-418D-AC04-B83BF3EA0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5" y="1557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16" name="Rectangle 218">
                <a:extLst>
                  <a:ext uri="{FF2B5EF4-FFF2-40B4-BE49-F238E27FC236}">
                    <a16:creationId xmlns:a16="http://schemas.microsoft.com/office/drawing/2014/main" id="{0B683499-40C2-43B8-A3E7-DB9362E30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1" y="1557"/>
                <a:ext cx="4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17" name="Rectangle 219">
                <a:extLst>
                  <a:ext uri="{FF2B5EF4-FFF2-40B4-BE49-F238E27FC236}">
                    <a16:creationId xmlns:a16="http://schemas.microsoft.com/office/drawing/2014/main" id="{1306C2FE-793E-45A2-B0C6-5D8DA8ADD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2" y="1557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18" name="Rectangle 220">
                <a:extLst>
                  <a:ext uri="{FF2B5EF4-FFF2-40B4-BE49-F238E27FC236}">
                    <a16:creationId xmlns:a16="http://schemas.microsoft.com/office/drawing/2014/main" id="{95CB2E01-D2F3-4638-80D8-EADBCCC20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7" y="1557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19" name="Rectangle 221">
                <a:extLst>
                  <a:ext uri="{FF2B5EF4-FFF2-40B4-BE49-F238E27FC236}">
                    <a16:creationId xmlns:a16="http://schemas.microsoft.com/office/drawing/2014/main" id="{B8159B03-BF89-4087-9CA6-15F0C1A059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1" y="1557"/>
                <a:ext cx="46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20" name="Rectangle 222">
                <a:extLst>
                  <a:ext uri="{FF2B5EF4-FFF2-40B4-BE49-F238E27FC236}">
                    <a16:creationId xmlns:a16="http://schemas.microsoft.com/office/drawing/2014/main" id="{F87053A5-A00F-4E15-874B-C999E07FE5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3" y="1557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21" name="Rectangle 223">
                <a:extLst>
                  <a:ext uri="{FF2B5EF4-FFF2-40B4-BE49-F238E27FC236}">
                    <a16:creationId xmlns:a16="http://schemas.microsoft.com/office/drawing/2014/main" id="{D2265772-3C8C-4878-8426-A1C4B1AA6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8" y="1557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22" name="Rectangle 224">
                <a:extLst>
                  <a:ext uri="{FF2B5EF4-FFF2-40B4-BE49-F238E27FC236}">
                    <a16:creationId xmlns:a16="http://schemas.microsoft.com/office/drawing/2014/main" id="{B71BB609-1791-4DDB-9302-A5B95FBF7F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0" y="1557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23" name="Rectangle 225">
                <a:extLst>
                  <a:ext uri="{FF2B5EF4-FFF2-40B4-BE49-F238E27FC236}">
                    <a16:creationId xmlns:a16="http://schemas.microsoft.com/office/drawing/2014/main" id="{9F6C82F6-F9DC-464C-BD0D-A9D4CF3A7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1557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24" name="Rectangle 226">
                <a:extLst>
                  <a:ext uri="{FF2B5EF4-FFF2-40B4-BE49-F238E27FC236}">
                    <a16:creationId xmlns:a16="http://schemas.microsoft.com/office/drawing/2014/main" id="{75C5AEA7-80DC-46E0-BC58-70DD80B60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1" y="1557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25" name="Rectangle 227">
                <a:extLst>
                  <a:ext uri="{FF2B5EF4-FFF2-40B4-BE49-F238E27FC236}">
                    <a16:creationId xmlns:a16="http://schemas.microsoft.com/office/drawing/2014/main" id="{18AA7D1F-9A9B-4DF8-86F8-F84BF70F8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9" y="1557"/>
                <a:ext cx="5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26" name="Rectangle 228">
                <a:extLst>
                  <a:ext uri="{FF2B5EF4-FFF2-40B4-BE49-F238E27FC236}">
                    <a16:creationId xmlns:a16="http://schemas.microsoft.com/office/drawing/2014/main" id="{73B1836B-9C36-452D-8375-BF42989CE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6" y="1557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27" name="Rectangle 229">
                <a:extLst>
                  <a:ext uri="{FF2B5EF4-FFF2-40B4-BE49-F238E27FC236}">
                    <a16:creationId xmlns:a16="http://schemas.microsoft.com/office/drawing/2014/main" id="{B8923002-B6E8-496B-AE67-F87F95F65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1" y="1557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28" name="Rectangle 230">
                <a:extLst>
                  <a:ext uri="{FF2B5EF4-FFF2-40B4-BE49-F238E27FC236}">
                    <a16:creationId xmlns:a16="http://schemas.microsoft.com/office/drawing/2014/main" id="{BCEE44DC-15C0-4E13-A05F-556E70BE1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4" y="1557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29" name="Rectangle 231">
                <a:extLst>
                  <a:ext uri="{FF2B5EF4-FFF2-40B4-BE49-F238E27FC236}">
                    <a16:creationId xmlns:a16="http://schemas.microsoft.com/office/drawing/2014/main" id="{77FAD0BF-95D6-40BF-8008-C694101A8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9" y="1557"/>
                <a:ext cx="3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30" name="Rectangle 232">
                <a:extLst>
                  <a:ext uri="{FF2B5EF4-FFF2-40B4-BE49-F238E27FC236}">
                    <a16:creationId xmlns:a16="http://schemas.microsoft.com/office/drawing/2014/main" id="{2BDDD4A5-F96B-4973-9E94-5C1ACF5BF2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1602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31" name="Rectangle 233">
                <a:extLst>
                  <a:ext uri="{FF2B5EF4-FFF2-40B4-BE49-F238E27FC236}">
                    <a16:creationId xmlns:a16="http://schemas.microsoft.com/office/drawing/2014/main" id="{0B8E4825-CF00-4A17-9337-BCA4CC411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1602"/>
                <a:ext cx="4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32" name="Rectangle 234">
                <a:extLst>
                  <a:ext uri="{FF2B5EF4-FFF2-40B4-BE49-F238E27FC236}">
                    <a16:creationId xmlns:a16="http://schemas.microsoft.com/office/drawing/2014/main" id="{E65FD123-8530-40E3-93DD-D0228A441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" y="1602"/>
                <a:ext cx="4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33" name="Rectangle 235">
                <a:extLst>
                  <a:ext uri="{FF2B5EF4-FFF2-40B4-BE49-F238E27FC236}">
                    <a16:creationId xmlns:a16="http://schemas.microsoft.com/office/drawing/2014/main" id="{35DDCFFE-EADD-4AEB-90E3-BAC65B0868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1602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34" name="Rectangle 236">
                <a:extLst>
                  <a:ext uri="{FF2B5EF4-FFF2-40B4-BE49-F238E27FC236}">
                    <a16:creationId xmlns:a16="http://schemas.microsoft.com/office/drawing/2014/main" id="{E70FCA2E-E9AC-4993-8F58-6974259904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5" y="1602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35" name="Rectangle 237">
                <a:extLst>
                  <a:ext uri="{FF2B5EF4-FFF2-40B4-BE49-F238E27FC236}">
                    <a16:creationId xmlns:a16="http://schemas.microsoft.com/office/drawing/2014/main" id="{CB1A8120-6C2A-45D4-8919-D591A21AB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1602"/>
                <a:ext cx="39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x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36" name="Rectangle 238">
                <a:extLst>
                  <a:ext uri="{FF2B5EF4-FFF2-40B4-BE49-F238E27FC236}">
                    <a16:creationId xmlns:a16="http://schemas.microsoft.com/office/drawing/2014/main" id="{DBE2A469-4B1F-435C-810B-E939DF70F2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9" y="1602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37" name="Rectangle 239">
                <a:extLst>
                  <a:ext uri="{FF2B5EF4-FFF2-40B4-BE49-F238E27FC236}">
                    <a16:creationId xmlns:a16="http://schemas.microsoft.com/office/drawing/2014/main" id="{FB2E85A3-B3C9-4BC7-A0FB-3EA51DBD4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1" y="1602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38" name="Rectangle 240">
                <a:extLst>
                  <a:ext uri="{FF2B5EF4-FFF2-40B4-BE49-F238E27FC236}">
                    <a16:creationId xmlns:a16="http://schemas.microsoft.com/office/drawing/2014/main" id="{A346912C-53EF-4ABD-AC02-482E10B96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1602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39" name="Rectangle 241">
                <a:extLst>
                  <a:ext uri="{FF2B5EF4-FFF2-40B4-BE49-F238E27FC236}">
                    <a16:creationId xmlns:a16="http://schemas.microsoft.com/office/drawing/2014/main" id="{3994731E-F63A-427D-84D6-0A30D12EB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8" y="1602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40" name="Rectangle 242">
                <a:extLst>
                  <a:ext uri="{FF2B5EF4-FFF2-40B4-BE49-F238E27FC236}">
                    <a16:creationId xmlns:a16="http://schemas.microsoft.com/office/drawing/2014/main" id="{4EAC4B73-2678-47E7-A075-CFA8683E5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3" y="1602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41" name="Rectangle 243">
                <a:extLst>
                  <a:ext uri="{FF2B5EF4-FFF2-40B4-BE49-F238E27FC236}">
                    <a16:creationId xmlns:a16="http://schemas.microsoft.com/office/drawing/2014/main" id="{1A0B1B6D-AE9D-49EC-B70D-8C4E3F675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602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42" name="Rectangle 244">
                <a:extLst>
                  <a:ext uri="{FF2B5EF4-FFF2-40B4-BE49-F238E27FC236}">
                    <a16:creationId xmlns:a16="http://schemas.microsoft.com/office/drawing/2014/main" id="{42045790-B60F-4372-B922-191B285C77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5" y="1602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43" name="Rectangle 245">
                <a:extLst>
                  <a:ext uri="{FF2B5EF4-FFF2-40B4-BE49-F238E27FC236}">
                    <a16:creationId xmlns:a16="http://schemas.microsoft.com/office/drawing/2014/main" id="{8AC70A65-0E18-41C8-BEA7-E29B1499C8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" y="1602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44" name="Rectangle 246">
                <a:extLst>
                  <a:ext uri="{FF2B5EF4-FFF2-40B4-BE49-F238E27FC236}">
                    <a16:creationId xmlns:a16="http://schemas.microsoft.com/office/drawing/2014/main" id="{0DA5C9EF-DDCE-4446-BBE7-50304EE3A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1645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45" name="Rectangle 247">
                <a:extLst>
                  <a:ext uri="{FF2B5EF4-FFF2-40B4-BE49-F238E27FC236}">
                    <a16:creationId xmlns:a16="http://schemas.microsoft.com/office/drawing/2014/main" id="{00713F41-4899-4054-A6D9-5E7140FF2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1645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46" name="Rectangle 248">
                <a:extLst>
                  <a:ext uri="{FF2B5EF4-FFF2-40B4-BE49-F238E27FC236}">
                    <a16:creationId xmlns:a16="http://schemas.microsoft.com/office/drawing/2014/main" id="{CD1DC785-A495-4079-B444-5DEDDD3E89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" y="1645"/>
                <a:ext cx="3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47" name="Rectangle 249">
                <a:extLst>
                  <a:ext uri="{FF2B5EF4-FFF2-40B4-BE49-F238E27FC236}">
                    <a16:creationId xmlns:a16="http://schemas.microsoft.com/office/drawing/2014/main" id="{49CA7A94-7FB1-4CCC-8646-2DEE1F9B47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1645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48" name="Rectangle 250">
                <a:extLst>
                  <a:ext uri="{FF2B5EF4-FFF2-40B4-BE49-F238E27FC236}">
                    <a16:creationId xmlns:a16="http://schemas.microsoft.com/office/drawing/2014/main" id="{5244C611-DEB7-45AE-BE18-79CEE64394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1645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49" name="Rectangle 251">
                <a:extLst>
                  <a:ext uri="{FF2B5EF4-FFF2-40B4-BE49-F238E27FC236}">
                    <a16:creationId xmlns:a16="http://schemas.microsoft.com/office/drawing/2014/main" id="{33B1AABF-D36C-47E3-9B1C-F760E9439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8" y="1645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50" name="Rectangle 252">
                <a:extLst>
                  <a:ext uri="{FF2B5EF4-FFF2-40B4-BE49-F238E27FC236}">
                    <a16:creationId xmlns:a16="http://schemas.microsoft.com/office/drawing/2014/main" id="{24F855DD-7EAC-4BB6-B6F8-635605DA8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1687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51" name="Rectangle 253">
                <a:extLst>
                  <a:ext uri="{FF2B5EF4-FFF2-40B4-BE49-F238E27FC236}">
                    <a16:creationId xmlns:a16="http://schemas.microsoft.com/office/drawing/2014/main" id="{F4AB7A5F-2405-43FF-9FEC-9C16C6ABEF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1687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52" name="Rectangle 254">
                <a:extLst>
                  <a:ext uri="{FF2B5EF4-FFF2-40B4-BE49-F238E27FC236}">
                    <a16:creationId xmlns:a16="http://schemas.microsoft.com/office/drawing/2014/main" id="{70A35D09-505B-4E0F-BC11-990C7F70A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5" y="1687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53" name="Rectangle 255">
                <a:extLst>
                  <a:ext uri="{FF2B5EF4-FFF2-40B4-BE49-F238E27FC236}">
                    <a16:creationId xmlns:a16="http://schemas.microsoft.com/office/drawing/2014/main" id="{00028E33-E8BF-4500-9FB3-58CE42C07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" y="1687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54" name="Rectangle 256">
                <a:extLst>
                  <a:ext uri="{FF2B5EF4-FFF2-40B4-BE49-F238E27FC236}">
                    <a16:creationId xmlns:a16="http://schemas.microsoft.com/office/drawing/2014/main" id="{49455DAB-DB90-43A5-B6F6-346D965C7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2" y="1687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55" name="Rectangle 257">
                <a:extLst>
                  <a:ext uri="{FF2B5EF4-FFF2-40B4-BE49-F238E27FC236}">
                    <a16:creationId xmlns:a16="http://schemas.microsoft.com/office/drawing/2014/main" id="{B36806AD-2EDE-46FD-BB07-D94104483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" y="1687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56" name="Rectangle 258">
                <a:extLst>
                  <a:ext uri="{FF2B5EF4-FFF2-40B4-BE49-F238E27FC236}">
                    <a16:creationId xmlns:a16="http://schemas.microsoft.com/office/drawing/2014/main" id="{69F3E2A2-55F6-4D11-87EF-BF457F9E3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1687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57" name="Rectangle 259">
                <a:extLst>
                  <a:ext uri="{FF2B5EF4-FFF2-40B4-BE49-F238E27FC236}">
                    <a16:creationId xmlns:a16="http://schemas.microsoft.com/office/drawing/2014/main" id="{F74862B1-3B44-4862-BD42-7A6E84FA49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1687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58" name="Rectangle 260">
                <a:extLst>
                  <a:ext uri="{FF2B5EF4-FFF2-40B4-BE49-F238E27FC236}">
                    <a16:creationId xmlns:a16="http://schemas.microsoft.com/office/drawing/2014/main" id="{BF35D6BB-834F-4D1F-981A-74F4E7E50B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1" y="1687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59" name="Rectangle 261">
                <a:extLst>
                  <a:ext uri="{FF2B5EF4-FFF2-40B4-BE49-F238E27FC236}">
                    <a16:creationId xmlns:a16="http://schemas.microsoft.com/office/drawing/2014/main" id="{D3A6B6C5-CE97-452A-9686-3D18FAAC75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687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60" name="Rectangle 262">
                <a:extLst>
                  <a:ext uri="{FF2B5EF4-FFF2-40B4-BE49-F238E27FC236}">
                    <a16:creationId xmlns:a16="http://schemas.microsoft.com/office/drawing/2014/main" id="{28AF649A-503B-4BA2-BFBA-BFF3E2423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2" y="1687"/>
                <a:ext cx="4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Q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61" name="Rectangle 263">
                <a:extLst>
                  <a:ext uri="{FF2B5EF4-FFF2-40B4-BE49-F238E27FC236}">
                    <a16:creationId xmlns:a16="http://schemas.microsoft.com/office/drawing/2014/main" id="{1E86B08F-26AE-4A46-A18F-B8FFA881B8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6" y="1687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62" name="Rectangle 264">
                <a:extLst>
                  <a:ext uri="{FF2B5EF4-FFF2-40B4-BE49-F238E27FC236}">
                    <a16:creationId xmlns:a16="http://schemas.microsoft.com/office/drawing/2014/main" id="{0AD32250-546B-44D4-8582-6CEA127E4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5" y="1687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63" name="Rectangle 265">
                <a:extLst>
                  <a:ext uri="{FF2B5EF4-FFF2-40B4-BE49-F238E27FC236}">
                    <a16:creationId xmlns:a16="http://schemas.microsoft.com/office/drawing/2014/main" id="{41278E90-7297-4A4B-8676-7EFB78B3BF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" y="1687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64" name="Rectangle 266">
                <a:extLst>
                  <a:ext uri="{FF2B5EF4-FFF2-40B4-BE49-F238E27FC236}">
                    <a16:creationId xmlns:a16="http://schemas.microsoft.com/office/drawing/2014/main" id="{15B26736-D14A-4AC5-8EFE-57B8CC069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2" y="1687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65" name="Rectangle 267">
                <a:extLst>
                  <a:ext uri="{FF2B5EF4-FFF2-40B4-BE49-F238E27FC236}">
                    <a16:creationId xmlns:a16="http://schemas.microsoft.com/office/drawing/2014/main" id="{24B81A23-AFBF-40B1-847B-2B401128B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1730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66" name="Rectangle 268">
                <a:extLst>
                  <a:ext uri="{FF2B5EF4-FFF2-40B4-BE49-F238E27FC236}">
                    <a16:creationId xmlns:a16="http://schemas.microsoft.com/office/drawing/2014/main" id="{3FB3E519-CE25-4E3D-B243-6DBD09D9F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1730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67" name="Rectangle 269">
                <a:extLst>
                  <a:ext uri="{FF2B5EF4-FFF2-40B4-BE49-F238E27FC236}">
                    <a16:creationId xmlns:a16="http://schemas.microsoft.com/office/drawing/2014/main" id="{A59D5D2E-EB10-431B-A035-BE06EF31A3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9" y="1730"/>
                <a:ext cx="5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68" name="Rectangle 270">
                <a:extLst>
                  <a:ext uri="{FF2B5EF4-FFF2-40B4-BE49-F238E27FC236}">
                    <a16:creationId xmlns:a16="http://schemas.microsoft.com/office/drawing/2014/main" id="{A872B947-8233-4155-BFF8-FEBFF783A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6" y="1730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69" name="Rectangle 271">
                <a:extLst>
                  <a:ext uri="{FF2B5EF4-FFF2-40B4-BE49-F238E27FC236}">
                    <a16:creationId xmlns:a16="http://schemas.microsoft.com/office/drawing/2014/main" id="{26863AC2-C863-4783-B70F-AC0D0402AF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5" y="1730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70" name="Rectangle 272">
                <a:extLst>
                  <a:ext uri="{FF2B5EF4-FFF2-40B4-BE49-F238E27FC236}">
                    <a16:creationId xmlns:a16="http://schemas.microsoft.com/office/drawing/2014/main" id="{CEEC702B-42D9-4BE7-9B81-4C69F1169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1730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71" name="Rectangle 273">
                <a:extLst>
                  <a:ext uri="{FF2B5EF4-FFF2-40B4-BE49-F238E27FC236}">
                    <a16:creationId xmlns:a16="http://schemas.microsoft.com/office/drawing/2014/main" id="{23F418E1-6BA0-4B0B-BD0F-0B05D9387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1730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72" name="Rectangle 274">
                <a:extLst>
                  <a:ext uri="{FF2B5EF4-FFF2-40B4-BE49-F238E27FC236}">
                    <a16:creationId xmlns:a16="http://schemas.microsoft.com/office/drawing/2014/main" id="{DA7E947F-4B64-4399-B6AA-B5392DED4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8" y="1730"/>
                <a:ext cx="3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73" name="Rectangle 275">
                <a:extLst>
                  <a:ext uri="{FF2B5EF4-FFF2-40B4-BE49-F238E27FC236}">
                    <a16:creationId xmlns:a16="http://schemas.microsoft.com/office/drawing/2014/main" id="{786FEA8A-0D9F-4BC0-84AA-93ED635C7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" y="1730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74" name="Rectangle 276">
                <a:extLst>
                  <a:ext uri="{FF2B5EF4-FFF2-40B4-BE49-F238E27FC236}">
                    <a16:creationId xmlns:a16="http://schemas.microsoft.com/office/drawing/2014/main" id="{4EEA1A71-D602-486A-B2A8-1302CA9FE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8" y="1730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75" name="Rectangle 277">
                <a:extLst>
                  <a:ext uri="{FF2B5EF4-FFF2-40B4-BE49-F238E27FC236}">
                    <a16:creationId xmlns:a16="http://schemas.microsoft.com/office/drawing/2014/main" id="{F35887F3-2990-4FA6-9095-EE6B6951CB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" y="1730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76" name="Rectangle 278">
                <a:extLst>
                  <a:ext uri="{FF2B5EF4-FFF2-40B4-BE49-F238E27FC236}">
                    <a16:creationId xmlns:a16="http://schemas.microsoft.com/office/drawing/2014/main" id="{E11FC635-65FC-4FC2-A0FE-3DB05B5B2A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730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77" name="Rectangle 279">
                <a:extLst>
                  <a:ext uri="{FF2B5EF4-FFF2-40B4-BE49-F238E27FC236}">
                    <a16:creationId xmlns:a16="http://schemas.microsoft.com/office/drawing/2014/main" id="{4C012487-538D-4BEE-B944-E0DAB7E9B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1" y="1730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78" name="Rectangle 280">
                <a:extLst>
                  <a:ext uri="{FF2B5EF4-FFF2-40B4-BE49-F238E27FC236}">
                    <a16:creationId xmlns:a16="http://schemas.microsoft.com/office/drawing/2014/main" id="{C03FCF86-81CD-451A-90D8-3016A1574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" y="1730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79" name="Rectangle 281">
                <a:extLst>
                  <a:ext uri="{FF2B5EF4-FFF2-40B4-BE49-F238E27FC236}">
                    <a16:creationId xmlns:a16="http://schemas.microsoft.com/office/drawing/2014/main" id="{7866B37D-A526-4B5B-8FDC-3F8919FB0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2" y="1730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80" name="Rectangle 282">
                <a:extLst>
                  <a:ext uri="{FF2B5EF4-FFF2-40B4-BE49-F238E27FC236}">
                    <a16:creationId xmlns:a16="http://schemas.microsoft.com/office/drawing/2014/main" id="{0A41C7D6-A00C-4A45-9AEF-FA9A733999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0" y="1730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81" name="Rectangle 283">
                <a:extLst>
                  <a:ext uri="{FF2B5EF4-FFF2-40B4-BE49-F238E27FC236}">
                    <a16:creationId xmlns:a16="http://schemas.microsoft.com/office/drawing/2014/main" id="{A24C8B9D-26ED-4CA8-BAF2-A83378A0F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9" y="1730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82" name="Rectangle 284">
                <a:extLst>
                  <a:ext uri="{FF2B5EF4-FFF2-40B4-BE49-F238E27FC236}">
                    <a16:creationId xmlns:a16="http://schemas.microsoft.com/office/drawing/2014/main" id="{6278A690-3362-43E9-82F7-98E232814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5" y="1730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83" name="Rectangle 285">
                <a:extLst>
                  <a:ext uri="{FF2B5EF4-FFF2-40B4-BE49-F238E27FC236}">
                    <a16:creationId xmlns:a16="http://schemas.microsoft.com/office/drawing/2014/main" id="{8594E2F8-C473-411D-93EF-382CDBE02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0" y="1730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84" name="Rectangle 286">
                <a:extLst>
                  <a:ext uri="{FF2B5EF4-FFF2-40B4-BE49-F238E27FC236}">
                    <a16:creationId xmlns:a16="http://schemas.microsoft.com/office/drawing/2014/main" id="{0BA157A5-DFC6-4577-AAEE-545037C13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6" y="1730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85" name="Rectangle 287">
                <a:extLst>
                  <a:ext uri="{FF2B5EF4-FFF2-40B4-BE49-F238E27FC236}">
                    <a16:creationId xmlns:a16="http://schemas.microsoft.com/office/drawing/2014/main" id="{74D0F3AA-0E33-4D02-A468-F1531BCAA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1" y="1730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86" name="Rectangle 288">
                <a:extLst>
                  <a:ext uri="{FF2B5EF4-FFF2-40B4-BE49-F238E27FC236}">
                    <a16:creationId xmlns:a16="http://schemas.microsoft.com/office/drawing/2014/main" id="{4F073505-C8BE-4CDF-BEF3-323E1F146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0" y="1730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87" name="Rectangle 289">
                <a:extLst>
                  <a:ext uri="{FF2B5EF4-FFF2-40B4-BE49-F238E27FC236}">
                    <a16:creationId xmlns:a16="http://schemas.microsoft.com/office/drawing/2014/main" id="{A2FE9B0B-F03E-43FC-A11C-B1319C504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1730"/>
                <a:ext cx="3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88" name="Rectangle 290">
                <a:extLst>
                  <a:ext uri="{FF2B5EF4-FFF2-40B4-BE49-F238E27FC236}">
                    <a16:creationId xmlns:a16="http://schemas.microsoft.com/office/drawing/2014/main" id="{9DFE3289-0BF8-467C-AB72-DFB983486D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1773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89" name="Rectangle 291">
                <a:extLst>
                  <a:ext uri="{FF2B5EF4-FFF2-40B4-BE49-F238E27FC236}">
                    <a16:creationId xmlns:a16="http://schemas.microsoft.com/office/drawing/2014/main" id="{E1ED9B8D-F317-42CC-A8C7-88C392ECC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1773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90" name="Rectangle 292">
                <a:extLst>
                  <a:ext uri="{FF2B5EF4-FFF2-40B4-BE49-F238E27FC236}">
                    <a16:creationId xmlns:a16="http://schemas.microsoft.com/office/drawing/2014/main" id="{5087DE48-E3A9-49B4-848C-BB82FA2315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" y="1773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91" name="Rectangle 293">
                <a:extLst>
                  <a:ext uri="{FF2B5EF4-FFF2-40B4-BE49-F238E27FC236}">
                    <a16:creationId xmlns:a16="http://schemas.microsoft.com/office/drawing/2014/main" id="{34D50BDF-7C04-4E30-BD8E-9BEF72C21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0" y="1773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92" name="Rectangle 294">
                <a:extLst>
                  <a:ext uri="{FF2B5EF4-FFF2-40B4-BE49-F238E27FC236}">
                    <a16:creationId xmlns:a16="http://schemas.microsoft.com/office/drawing/2014/main" id="{32DA3445-F391-4A4C-91CB-797CDAAFC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6" y="1773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93" name="Rectangle 295">
                <a:extLst>
                  <a:ext uri="{FF2B5EF4-FFF2-40B4-BE49-F238E27FC236}">
                    <a16:creationId xmlns:a16="http://schemas.microsoft.com/office/drawing/2014/main" id="{E7DCF85E-C247-4AC3-8313-8669086F9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5" y="1773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94" name="Rectangle 296">
                <a:extLst>
                  <a:ext uri="{FF2B5EF4-FFF2-40B4-BE49-F238E27FC236}">
                    <a16:creationId xmlns:a16="http://schemas.microsoft.com/office/drawing/2014/main" id="{DC03A257-2BA7-4C11-8479-1A74497E2D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7" y="1773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95" name="Rectangle 297">
                <a:extLst>
                  <a:ext uri="{FF2B5EF4-FFF2-40B4-BE49-F238E27FC236}">
                    <a16:creationId xmlns:a16="http://schemas.microsoft.com/office/drawing/2014/main" id="{7902CAA1-D3A5-4676-908E-F0CAA3A353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1773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96" name="Rectangle 298">
                <a:extLst>
                  <a:ext uri="{FF2B5EF4-FFF2-40B4-BE49-F238E27FC236}">
                    <a16:creationId xmlns:a16="http://schemas.microsoft.com/office/drawing/2014/main" id="{8F3415DC-4197-4A8B-BDEA-C9B64EF12F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1815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97" name="Rectangle 299">
                <a:extLst>
                  <a:ext uri="{FF2B5EF4-FFF2-40B4-BE49-F238E27FC236}">
                    <a16:creationId xmlns:a16="http://schemas.microsoft.com/office/drawing/2014/main" id="{8C4ADCBD-AB97-4EF1-9703-E14AC5A19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1815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98" name="Rectangle 300">
                <a:extLst>
                  <a:ext uri="{FF2B5EF4-FFF2-40B4-BE49-F238E27FC236}">
                    <a16:creationId xmlns:a16="http://schemas.microsoft.com/office/drawing/2014/main" id="{20F93FD2-F930-4C37-803C-AA31AF1EFE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" y="1815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99" name="Rectangle 301">
                <a:extLst>
                  <a:ext uri="{FF2B5EF4-FFF2-40B4-BE49-F238E27FC236}">
                    <a16:creationId xmlns:a16="http://schemas.microsoft.com/office/drawing/2014/main" id="{663544A3-789A-437D-B957-BA823F3E0B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1815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00" name="Rectangle 302">
                <a:extLst>
                  <a:ext uri="{FF2B5EF4-FFF2-40B4-BE49-F238E27FC236}">
                    <a16:creationId xmlns:a16="http://schemas.microsoft.com/office/drawing/2014/main" id="{D5DBBFDC-BF8D-45B3-A85F-313BCDD213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1815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01" name="Rectangle 303">
                <a:extLst>
                  <a:ext uri="{FF2B5EF4-FFF2-40B4-BE49-F238E27FC236}">
                    <a16:creationId xmlns:a16="http://schemas.microsoft.com/office/drawing/2014/main" id="{C7AC6749-177F-411D-9194-39BC02547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8" y="1815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02" name="Rectangle 304">
                <a:extLst>
                  <a:ext uri="{FF2B5EF4-FFF2-40B4-BE49-F238E27FC236}">
                    <a16:creationId xmlns:a16="http://schemas.microsoft.com/office/drawing/2014/main" id="{72F7F2CA-D42C-484A-A970-920FCC5657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1815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03" name="Rectangle 305">
                <a:extLst>
                  <a:ext uri="{FF2B5EF4-FFF2-40B4-BE49-F238E27FC236}">
                    <a16:creationId xmlns:a16="http://schemas.microsoft.com/office/drawing/2014/main" id="{D5679826-8CFB-4A91-AF4D-C73FE4467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1815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04" name="Rectangle 306">
                <a:extLst>
                  <a:ext uri="{FF2B5EF4-FFF2-40B4-BE49-F238E27FC236}">
                    <a16:creationId xmlns:a16="http://schemas.microsoft.com/office/drawing/2014/main" id="{493A1FA2-6A9A-4C42-9D72-7D550E0806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1815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05" name="Rectangle 307">
                <a:extLst>
                  <a:ext uri="{FF2B5EF4-FFF2-40B4-BE49-F238E27FC236}">
                    <a16:creationId xmlns:a16="http://schemas.microsoft.com/office/drawing/2014/main" id="{7E5CDF63-82D5-4C0D-B975-FCCA9582F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1857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06" name="Rectangle 308">
                <a:extLst>
                  <a:ext uri="{FF2B5EF4-FFF2-40B4-BE49-F238E27FC236}">
                    <a16:creationId xmlns:a16="http://schemas.microsoft.com/office/drawing/2014/main" id="{A24F9BC6-3FCD-4F7C-BE85-83FDB4E2C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1857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07" name="Rectangle 309">
                <a:extLst>
                  <a:ext uri="{FF2B5EF4-FFF2-40B4-BE49-F238E27FC236}">
                    <a16:creationId xmlns:a16="http://schemas.microsoft.com/office/drawing/2014/main" id="{B5D54E7D-D75F-49C4-B2BE-E0D1F5AFC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6" y="1857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08" name="Rectangle 310">
                <a:extLst>
                  <a:ext uri="{FF2B5EF4-FFF2-40B4-BE49-F238E27FC236}">
                    <a16:creationId xmlns:a16="http://schemas.microsoft.com/office/drawing/2014/main" id="{D30C5868-8DCC-4ED5-A0F2-B8F55C294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1857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09" name="Rectangle 311">
                <a:extLst>
                  <a:ext uri="{FF2B5EF4-FFF2-40B4-BE49-F238E27FC236}">
                    <a16:creationId xmlns:a16="http://schemas.microsoft.com/office/drawing/2014/main" id="{684BB15E-3D20-4706-95C4-0A99B64B1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1857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10" name="Rectangle 312">
                <a:extLst>
                  <a:ext uri="{FF2B5EF4-FFF2-40B4-BE49-F238E27FC236}">
                    <a16:creationId xmlns:a16="http://schemas.microsoft.com/office/drawing/2014/main" id="{A8468BD4-E677-4E37-8B52-FE0E3472BA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8" y="1857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11" name="Rectangle 313">
                <a:extLst>
                  <a:ext uri="{FF2B5EF4-FFF2-40B4-BE49-F238E27FC236}">
                    <a16:creationId xmlns:a16="http://schemas.microsoft.com/office/drawing/2014/main" id="{33B19341-8605-49D2-AF39-FB4D36641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1857"/>
                <a:ext cx="4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12" name="Rectangle 314">
                <a:extLst>
                  <a:ext uri="{FF2B5EF4-FFF2-40B4-BE49-F238E27FC236}">
                    <a16:creationId xmlns:a16="http://schemas.microsoft.com/office/drawing/2014/main" id="{96CBC344-DDA0-4724-A5A1-31DF42D5C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1857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13" name="Rectangle 315">
                <a:extLst>
                  <a:ext uri="{FF2B5EF4-FFF2-40B4-BE49-F238E27FC236}">
                    <a16:creationId xmlns:a16="http://schemas.microsoft.com/office/drawing/2014/main" id="{D5E79214-BD34-4881-9631-BECD92446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1857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14" name="Rectangle 316">
                <a:extLst>
                  <a:ext uri="{FF2B5EF4-FFF2-40B4-BE49-F238E27FC236}">
                    <a16:creationId xmlns:a16="http://schemas.microsoft.com/office/drawing/2014/main" id="{5AE91A0F-8BB2-4BC3-8144-3D215D6E5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" y="1857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15" name="Rectangle 317">
                <a:extLst>
                  <a:ext uri="{FF2B5EF4-FFF2-40B4-BE49-F238E27FC236}">
                    <a16:creationId xmlns:a16="http://schemas.microsoft.com/office/drawing/2014/main" id="{07D6848E-D94F-4573-A4B1-C934BE6D0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1900"/>
                <a:ext cx="4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16" name="Rectangle 318">
                <a:extLst>
                  <a:ext uri="{FF2B5EF4-FFF2-40B4-BE49-F238E27FC236}">
                    <a16:creationId xmlns:a16="http://schemas.microsoft.com/office/drawing/2014/main" id="{F54241DE-3DA3-4214-A368-AE419DCCBF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0" y="1900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17" name="Rectangle 319">
                <a:extLst>
                  <a:ext uri="{FF2B5EF4-FFF2-40B4-BE49-F238E27FC236}">
                    <a16:creationId xmlns:a16="http://schemas.microsoft.com/office/drawing/2014/main" id="{837555A5-7197-4691-962E-4DE6BC08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" y="1900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18" name="Rectangle 320">
                <a:extLst>
                  <a:ext uri="{FF2B5EF4-FFF2-40B4-BE49-F238E27FC236}">
                    <a16:creationId xmlns:a16="http://schemas.microsoft.com/office/drawing/2014/main" id="{F37F6EE2-2D64-4066-B1A6-5F9903AD2F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" y="1900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19" name="Rectangle 321">
                <a:extLst>
                  <a:ext uri="{FF2B5EF4-FFF2-40B4-BE49-F238E27FC236}">
                    <a16:creationId xmlns:a16="http://schemas.microsoft.com/office/drawing/2014/main" id="{42D0A9EB-18D0-4BF3-986E-FDDCF38FD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" y="1900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20" name="Rectangle 322">
                <a:extLst>
                  <a:ext uri="{FF2B5EF4-FFF2-40B4-BE49-F238E27FC236}">
                    <a16:creationId xmlns:a16="http://schemas.microsoft.com/office/drawing/2014/main" id="{307291A3-9B1D-49B2-BC6B-40C0D86CD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1900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21" name="Rectangle 323">
                <a:extLst>
                  <a:ext uri="{FF2B5EF4-FFF2-40B4-BE49-F238E27FC236}">
                    <a16:creationId xmlns:a16="http://schemas.microsoft.com/office/drawing/2014/main" id="{208CCC44-C233-49FF-AA36-3B618DFF0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1900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22" name="Rectangle 324">
                <a:extLst>
                  <a:ext uri="{FF2B5EF4-FFF2-40B4-BE49-F238E27FC236}">
                    <a16:creationId xmlns:a16="http://schemas.microsoft.com/office/drawing/2014/main" id="{7C00E235-BADE-4436-B7EF-031448644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4" y="1900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23" name="Rectangle 325">
                <a:extLst>
                  <a:ext uri="{FF2B5EF4-FFF2-40B4-BE49-F238E27FC236}">
                    <a16:creationId xmlns:a16="http://schemas.microsoft.com/office/drawing/2014/main" id="{D0A23C82-4425-432F-9E84-15A55715E2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" y="1900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24" name="Rectangle 326">
                <a:extLst>
                  <a:ext uri="{FF2B5EF4-FFF2-40B4-BE49-F238E27FC236}">
                    <a16:creationId xmlns:a16="http://schemas.microsoft.com/office/drawing/2014/main" id="{4F7B38A5-D5E8-495D-A98C-C537071611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1900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25" name="Rectangle 327">
                <a:extLst>
                  <a:ext uri="{FF2B5EF4-FFF2-40B4-BE49-F238E27FC236}">
                    <a16:creationId xmlns:a16="http://schemas.microsoft.com/office/drawing/2014/main" id="{940CBFA7-E8A7-4979-B603-EAADAAA2A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900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26" name="Rectangle 328">
                <a:extLst>
                  <a:ext uri="{FF2B5EF4-FFF2-40B4-BE49-F238E27FC236}">
                    <a16:creationId xmlns:a16="http://schemas.microsoft.com/office/drawing/2014/main" id="{E1A1D1FE-2298-476D-8E08-22AE81FC9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9" y="1900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27" name="Rectangle 329">
                <a:extLst>
                  <a:ext uri="{FF2B5EF4-FFF2-40B4-BE49-F238E27FC236}">
                    <a16:creationId xmlns:a16="http://schemas.microsoft.com/office/drawing/2014/main" id="{994204CD-33F3-4728-9F26-4B0DF523D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5" y="1900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28" name="Rectangle 330">
                <a:extLst>
                  <a:ext uri="{FF2B5EF4-FFF2-40B4-BE49-F238E27FC236}">
                    <a16:creationId xmlns:a16="http://schemas.microsoft.com/office/drawing/2014/main" id="{9B01710E-4EEE-4570-A7C7-1939A94645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" y="1900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29" name="Rectangle 331">
                <a:extLst>
                  <a:ext uri="{FF2B5EF4-FFF2-40B4-BE49-F238E27FC236}">
                    <a16:creationId xmlns:a16="http://schemas.microsoft.com/office/drawing/2014/main" id="{5B1FB353-BD62-4143-8002-163D15BE6C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6" y="1900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30" name="Rectangle 332">
                <a:extLst>
                  <a:ext uri="{FF2B5EF4-FFF2-40B4-BE49-F238E27FC236}">
                    <a16:creationId xmlns:a16="http://schemas.microsoft.com/office/drawing/2014/main" id="{DC2DAC76-B2B2-47E4-81DA-8EA2E07C4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4" y="1900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31" name="Rectangle 333">
                <a:extLst>
                  <a:ext uri="{FF2B5EF4-FFF2-40B4-BE49-F238E27FC236}">
                    <a16:creationId xmlns:a16="http://schemas.microsoft.com/office/drawing/2014/main" id="{6099F6DC-6D72-4D37-9F05-66B22559F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1943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32" name="Rectangle 334">
                <a:extLst>
                  <a:ext uri="{FF2B5EF4-FFF2-40B4-BE49-F238E27FC236}">
                    <a16:creationId xmlns:a16="http://schemas.microsoft.com/office/drawing/2014/main" id="{8AC72910-A12E-4859-888B-63147AA89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1943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33" name="Rectangle 335">
                <a:extLst>
                  <a:ext uri="{FF2B5EF4-FFF2-40B4-BE49-F238E27FC236}">
                    <a16:creationId xmlns:a16="http://schemas.microsoft.com/office/drawing/2014/main" id="{DB7EBD86-3CB0-4257-840D-2CDE3A2B4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6" y="1943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34" name="Rectangle 336">
                <a:extLst>
                  <a:ext uri="{FF2B5EF4-FFF2-40B4-BE49-F238E27FC236}">
                    <a16:creationId xmlns:a16="http://schemas.microsoft.com/office/drawing/2014/main" id="{40761FF5-545B-4EB9-9EC5-CB5F170D53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1943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35" name="Rectangle 337">
                <a:extLst>
                  <a:ext uri="{FF2B5EF4-FFF2-40B4-BE49-F238E27FC236}">
                    <a16:creationId xmlns:a16="http://schemas.microsoft.com/office/drawing/2014/main" id="{6EAC7F97-B33B-4DD5-9049-F36206CEC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1943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36" name="Rectangle 338">
                <a:extLst>
                  <a:ext uri="{FF2B5EF4-FFF2-40B4-BE49-F238E27FC236}">
                    <a16:creationId xmlns:a16="http://schemas.microsoft.com/office/drawing/2014/main" id="{15DB0184-ACFF-43E2-9E60-EE5B30FB6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8" y="1943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37" name="Rectangle 339">
                <a:extLst>
                  <a:ext uri="{FF2B5EF4-FFF2-40B4-BE49-F238E27FC236}">
                    <a16:creationId xmlns:a16="http://schemas.microsoft.com/office/drawing/2014/main" id="{A99F1BAF-9163-474B-B7EC-BF549AC14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1943"/>
                <a:ext cx="4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38" name="Rectangle 340">
                <a:extLst>
                  <a:ext uri="{FF2B5EF4-FFF2-40B4-BE49-F238E27FC236}">
                    <a16:creationId xmlns:a16="http://schemas.microsoft.com/office/drawing/2014/main" id="{CDE2B165-C565-4211-8A34-7A0354F8A0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1943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39" name="Rectangle 341">
                <a:extLst>
                  <a:ext uri="{FF2B5EF4-FFF2-40B4-BE49-F238E27FC236}">
                    <a16:creationId xmlns:a16="http://schemas.microsoft.com/office/drawing/2014/main" id="{61C8D03D-B3A5-4950-BC90-A76056825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1943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40" name="Rectangle 342">
                <a:extLst>
                  <a:ext uri="{FF2B5EF4-FFF2-40B4-BE49-F238E27FC236}">
                    <a16:creationId xmlns:a16="http://schemas.microsoft.com/office/drawing/2014/main" id="{EC149D7A-31BA-48F8-A78D-AFD439CB51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" y="1943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41" name="Rectangle 343">
                <a:extLst>
                  <a:ext uri="{FF2B5EF4-FFF2-40B4-BE49-F238E27FC236}">
                    <a16:creationId xmlns:a16="http://schemas.microsoft.com/office/drawing/2014/main" id="{07B3349C-40DE-4E8F-A868-A4C6DD2DF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" y="1943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42" name="Rectangle 344">
                <a:extLst>
                  <a:ext uri="{FF2B5EF4-FFF2-40B4-BE49-F238E27FC236}">
                    <a16:creationId xmlns:a16="http://schemas.microsoft.com/office/drawing/2014/main" id="{89E47498-41A8-481F-B964-FF1C74DB8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1985"/>
                <a:ext cx="4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Q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43" name="Rectangle 345">
                <a:extLst>
                  <a:ext uri="{FF2B5EF4-FFF2-40B4-BE49-F238E27FC236}">
                    <a16:creationId xmlns:a16="http://schemas.microsoft.com/office/drawing/2014/main" id="{D35B58DF-0BC4-4C78-AC3D-3DC8B55E7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3" y="1985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44" name="Rectangle 346">
                <a:extLst>
                  <a:ext uri="{FF2B5EF4-FFF2-40B4-BE49-F238E27FC236}">
                    <a16:creationId xmlns:a16="http://schemas.microsoft.com/office/drawing/2014/main" id="{24133BC2-2371-4A1B-921F-E55441F98E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1985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45" name="Rectangle 347">
                <a:extLst>
                  <a:ext uri="{FF2B5EF4-FFF2-40B4-BE49-F238E27FC236}">
                    <a16:creationId xmlns:a16="http://schemas.microsoft.com/office/drawing/2014/main" id="{9B24D1BE-AF5B-4816-A5B6-E5D85CECA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7" y="1985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46" name="Rectangle 348">
                <a:extLst>
                  <a:ext uri="{FF2B5EF4-FFF2-40B4-BE49-F238E27FC236}">
                    <a16:creationId xmlns:a16="http://schemas.microsoft.com/office/drawing/2014/main" id="{35C5FE23-2EA0-47CC-AEF6-CF1FE0B45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2" y="1985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47" name="Rectangle 349">
                <a:extLst>
                  <a:ext uri="{FF2B5EF4-FFF2-40B4-BE49-F238E27FC236}">
                    <a16:creationId xmlns:a16="http://schemas.microsoft.com/office/drawing/2014/main" id="{6CF228A6-F8E8-47F1-A96C-0CC4BFCAA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8" y="1985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48" name="Rectangle 350">
                <a:extLst>
                  <a:ext uri="{FF2B5EF4-FFF2-40B4-BE49-F238E27FC236}">
                    <a16:creationId xmlns:a16="http://schemas.microsoft.com/office/drawing/2014/main" id="{EB49ED67-2385-48ED-9398-967D8F7EF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1985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49" name="Rectangle 351">
                <a:extLst>
                  <a:ext uri="{FF2B5EF4-FFF2-40B4-BE49-F238E27FC236}">
                    <a16:creationId xmlns:a16="http://schemas.microsoft.com/office/drawing/2014/main" id="{B2E39404-677B-4DF5-A8A4-50B48E78DE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1985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50" name="Rectangle 352">
                <a:extLst>
                  <a:ext uri="{FF2B5EF4-FFF2-40B4-BE49-F238E27FC236}">
                    <a16:creationId xmlns:a16="http://schemas.microsoft.com/office/drawing/2014/main" id="{1CC2FFD0-FEEC-4ECB-A8C6-CF631FD62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7" y="1985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51" name="Rectangle 353">
                <a:extLst>
                  <a:ext uri="{FF2B5EF4-FFF2-40B4-BE49-F238E27FC236}">
                    <a16:creationId xmlns:a16="http://schemas.microsoft.com/office/drawing/2014/main" id="{6B8B1C90-EF46-47A2-BD63-F35448E65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1985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52" name="Rectangle 354">
                <a:extLst>
                  <a:ext uri="{FF2B5EF4-FFF2-40B4-BE49-F238E27FC236}">
                    <a16:creationId xmlns:a16="http://schemas.microsoft.com/office/drawing/2014/main" id="{A12DE7B3-77B7-43A6-AC4C-E61538CEB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1" y="1985"/>
                <a:ext cx="39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53" name="Rectangle 355">
                <a:extLst>
                  <a:ext uri="{FF2B5EF4-FFF2-40B4-BE49-F238E27FC236}">
                    <a16:creationId xmlns:a16="http://schemas.microsoft.com/office/drawing/2014/main" id="{24B9CD99-DD0C-4656-8448-43F703557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6" y="1985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54" name="Rectangle 356">
                <a:extLst>
                  <a:ext uri="{FF2B5EF4-FFF2-40B4-BE49-F238E27FC236}">
                    <a16:creationId xmlns:a16="http://schemas.microsoft.com/office/drawing/2014/main" id="{92EFA10C-E991-4FC7-A6BC-699E6FD38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" y="1985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55" name="Rectangle 357">
                <a:extLst>
                  <a:ext uri="{FF2B5EF4-FFF2-40B4-BE49-F238E27FC236}">
                    <a16:creationId xmlns:a16="http://schemas.microsoft.com/office/drawing/2014/main" id="{A7BD6F95-5DAA-4186-8936-7E240427B7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4" y="1985"/>
                <a:ext cx="5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56" name="Rectangle 358">
                <a:extLst>
                  <a:ext uri="{FF2B5EF4-FFF2-40B4-BE49-F238E27FC236}">
                    <a16:creationId xmlns:a16="http://schemas.microsoft.com/office/drawing/2014/main" id="{25FAB5AF-48E4-4B8A-8208-91D086E57D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8" y="1985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57" name="Rectangle 359">
                <a:extLst>
                  <a:ext uri="{FF2B5EF4-FFF2-40B4-BE49-F238E27FC236}">
                    <a16:creationId xmlns:a16="http://schemas.microsoft.com/office/drawing/2014/main" id="{FB87FC7B-B694-4658-B36A-18EA6DE840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4" y="1985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58" name="Rectangle 360">
                <a:extLst>
                  <a:ext uri="{FF2B5EF4-FFF2-40B4-BE49-F238E27FC236}">
                    <a16:creationId xmlns:a16="http://schemas.microsoft.com/office/drawing/2014/main" id="{43F960D9-9888-4EA7-930F-818A715C9F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1985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59" name="Rectangle 361">
                <a:extLst>
                  <a:ext uri="{FF2B5EF4-FFF2-40B4-BE49-F238E27FC236}">
                    <a16:creationId xmlns:a16="http://schemas.microsoft.com/office/drawing/2014/main" id="{A8BA154F-B393-4E65-939E-7A7C2C2D8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1" y="1985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60" name="Rectangle 362">
                <a:extLst>
                  <a:ext uri="{FF2B5EF4-FFF2-40B4-BE49-F238E27FC236}">
                    <a16:creationId xmlns:a16="http://schemas.microsoft.com/office/drawing/2014/main" id="{6A346F04-B096-481A-BC77-700AB6C63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0" y="1985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61" name="Rectangle 363">
                <a:extLst>
                  <a:ext uri="{FF2B5EF4-FFF2-40B4-BE49-F238E27FC236}">
                    <a16:creationId xmlns:a16="http://schemas.microsoft.com/office/drawing/2014/main" id="{F2413758-2252-4881-88A4-F523E98B6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6" y="2028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62" name="Rectangle 364">
                <a:extLst>
                  <a:ext uri="{FF2B5EF4-FFF2-40B4-BE49-F238E27FC236}">
                    <a16:creationId xmlns:a16="http://schemas.microsoft.com/office/drawing/2014/main" id="{64DE7AC6-5F93-4E9B-8B9D-23D4A73BD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028"/>
                <a:ext cx="39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63" name="Rectangle 365">
                <a:extLst>
                  <a:ext uri="{FF2B5EF4-FFF2-40B4-BE49-F238E27FC236}">
                    <a16:creationId xmlns:a16="http://schemas.microsoft.com/office/drawing/2014/main" id="{C8690DB1-291B-4276-BFC5-BA4263A4CB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9" y="2028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64" name="Rectangle 366">
                <a:extLst>
                  <a:ext uri="{FF2B5EF4-FFF2-40B4-BE49-F238E27FC236}">
                    <a16:creationId xmlns:a16="http://schemas.microsoft.com/office/drawing/2014/main" id="{9424413C-1C5D-4BF7-80B7-A90C583C7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" y="2028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65" name="Rectangle 367">
                <a:extLst>
                  <a:ext uri="{FF2B5EF4-FFF2-40B4-BE49-F238E27FC236}">
                    <a16:creationId xmlns:a16="http://schemas.microsoft.com/office/drawing/2014/main" id="{2D37120E-B0F8-4948-A0D1-E73355347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4" y="2028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66" name="Rectangle 368">
                <a:extLst>
                  <a:ext uri="{FF2B5EF4-FFF2-40B4-BE49-F238E27FC236}">
                    <a16:creationId xmlns:a16="http://schemas.microsoft.com/office/drawing/2014/main" id="{4358A9BB-D474-40AF-B253-995F010690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9" y="2028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67" name="Rectangle 369">
                <a:extLst>
                  <a:ext uri="{FF2B5EF4-FFF2-40B4-BE49-F238E27FC236}">
                    <a16:creationId xmlns:a16="http://schemas.microsoft.com/office/drawing/2014/main" id="{6CDC7D2E-F9E1-4737-961C-E0619C472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5" y="2028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68" name="Rectangle 370">
                <a:extLst>
                  <a:ext uri="{FF2B5EF4-FFF2-40B4-BE49-F238E27FC236}">
                    <a16:creationId xmlns:a16="http://schemas.microsoft.com/office/drawing/2014/main" id="{CAFAE631-955A-4369-98FE-31B4AD274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3" y="2028"/>
                <a:ext cx="4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69" name="Rectangle 371">
                <a:extLst>
                  <a:ext uri="{FF2B5EF4-FFF2-40B4-BE49-F238E27FC236}">
                    <a16:creationId xmlns:a16="http://schemas.microsoft.com/office/drawing/2014/main" id="{8D438078-3C43-4661-A327-391C46FA4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4" y="2028"/>
                <a:ext cx="56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70" name="Rectangle 372">
                <a:extLst>
                  <a:ext uri="{FF2B5EF4-FFF2-40B4-BE49-F238E27FC236}">
                    <a16:creationId xmlns:a16="http://schemas.microsoft.com/office/drawing/2014/main" id="{D4969335-FC81-4C89-A90F-122CC2C11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" y="2028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71" name="Rectangle 373">
                <a:extLst>
                  <a:ext uri="{FF2B5EF4-FFF2-40B4-BE49-F238E27FC236}">
                    <a16:creationId xmlns:a16="http://schemas.microsoft.com/office/drawing/2014/main" id="{29BF728A-8B18-4708-BB44-B8711EA9B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3" y="2028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72" name="Rectangle 374">
                <a:extLst>
                  <a:ext uri="{FF2B5EF4-FFF2-40B4-BE49-F238E27FC236}">
                    <a16:creationId xmlns:a16="http://schemas.microsoft.com/office/drawing/2014/main" id="{9417FA52-7CFA-426B-8352-06D9F13B6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9" y="2028"/>
                <a:ext cx="4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73" name="Rectangle 375">
                <a:extLst>
                  <a:ext uri="{FF2B5EF4-FFF2-40B4-BE49-F238E27FC236}">
                    <a16:creationId xmlns:a16="http://schemas.microsoft.com/office/drawing/2014/main" id="{30F52B74-8F30-4D30-AB3D-FBD8EC5AC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" y="2028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74" name="Rectangle 376">
                <a:extLst>
                  <a:ext uri="{FF2B5EF4-FFF2-40B4-BE49-F238E27FC236}">
                    <a16:creationId xmlns:a16="http://schemas.microsoft.com/office/drawing/2014/main" id="{FDF9D39C-A5AF-4697-83C5-9FEE73827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9" y="2028"/>
                <a:ext cx="5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75" name="Rectangle 377">
                <a:extLst>
                  <a:ext uri="{FF2B5EF4-FFF2-40B4-BE49-F238E27FC236}">
                    <a16:creationId xmlns:a16="http://schemas.microsoft.com/office/drawing/2014/main" id="{75BEA32C-AE0E-4611-BC06-F499B9081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6" y="2028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76" name="Rectangle 378">
                <a:extLst>
                  <a:ext uri="{FF2B5EF4-FFF2-40B4-BE49-F238E27FC236}">
                    <a16:creationId xmlns:a16="http://schemas.microsoft.com/office/drawing/2014/main" id="{97881EB4-775B-4806-A47B-7A5E8B762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2028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77" name="Rectangle 379">
                <a:extLst>
                  <a:ext uri="{FF2B5EF4-FFF2-40B4-BE49-F238E27FC236}">
                    <a16:creationId xmlns:a16="http://schemas.microsoft.com/office/drawing/2014/main" id="{77BBE02E-0079-4A70-B427-BFE26DFA1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2" y="2028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78" name="Rectangle 380">
                <a:extLst>
                  <a:ext uri="{FF2B5EF4-FFF2-40B4-BE49-F238E27FC236}">
                    <a16:creationId xmlns:a16="http://schemas.microsoft.com/office/drawing/2014/main" id="{61AF9D2C-98DC-4A0E-9FE2-F92F661674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2031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79" name="Rectangle 381">
                <a:extLst>
                  <a:ext uri="{FF2B5EF4-FFF2-40B4-BE49-F238E27FC236}">
                    <a16:creationId xmlns:a16="http://schemas.microsoft.com/office/drawing/2014/main" id="{166860E3-17B5-4E3C-BDB1-BF1FA5DA2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2031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80" name="Rectangle 382">
                <a:extLst>
                  <a:ext uri="{FF2B5EF4-FFF2-40B4-BE49-F238E27FC236}">
                    <a16:creationId xmlns:a16="http://schemas.microsoft.com/office/drawing/2014/main" id="{F65611E3-9B70-4038-B278-1B0702CAFA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9" y="2031"/>
                <a:ext cx="3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81" name="Rectangle 383">
                <a:extLst>
                  <a:ext uri="{FF2B5EF4-FFF2-40B4-BE49-F238E27FC236}">
                    <a16:creationId xmlns:a16="http://schemas.microsoft.com/office/drawing/2014/main" id="{86C61130-0B67-416A-9C9C-DB0442BAC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2031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82" name="Rectangle 384">
                <a:extLst>
                  <a:ext uri="{FF2B5EF4-FFF2-40B4-BE49-F238E27FC236}">
                    <a16:creationId xmlns:a16="http://schemas.microsoft.com/office/drawing/2014/main" id="{22AB303F-314B-4C72-94FB-2D8429A3DE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2" y="2031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83" name="Rectangle 385">
                <a:extLst>
                  <a:ext uri="{FF2B5EF4-FFF2-40B4-BE49-F238E27FC236}">
                    <a16:creationId xmlns:a16="http://schemas.microsoft.com/office/drawing/2014/main" id="{0A713CEE-57B3-4F8A-8CEB-4F1EEF792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1" y="2031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84" name="Rectangle 386">
                <a:extLst>
                  <a:ext uri="{FF2B5EF4-FFF2-40B4-BE49-F238E27FC236}">
                    <a16:creationId xmlns:a16="http://schemas.microsoft.com/office/drawing/2014/main" id="{E8E367D3-EAB7-47D3-8436-C2B57F001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" y="2031"/>
                <a:ext cx="5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85" name="Rectangle 387">
                <a:extLst>
                  <a:ext uri="{FF2B5EF4-FFF2-40B4-BE49-F238E27FC236}">
                    <a16:creationId xmlns:a16="http://schemas.microsoft.com/office/drawing/2014/main" id="{4BEF4569-C5DF-47E5-A13C-DEC11401E8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6" y="2031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86" name="Rectangle 388">
                <a:extLst>
                  <a:ext uri="{FF2B5EF4-FFF2-40B4-BE49-F238E27FC236}">
                    <a16:creationId xmlns:a16="http://schemas.microsoft.com/office/drawing/2014/main" id="{D718EBC0-0413-4180-A7F8-F78E54BF4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5" y="2031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87" name="Rectangle 389">
                <a:extLst>
                  <a:ext uri="{FF2B5EF4-FFF2-40B4-BE49-F238E27FC236}">
                    <a16:creationId xmlns:a16="http://schemas.microsoft.com/office/drawing/2014/main" id="{3BE65A09-FB54-4F57-B475-6E9E6088E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4" y="2031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88" name="Rectangle 390">
                <a:extLst>
                  <a:ext uri="{FF2B5EF4-FFF2-40B4-BE49-F238E27FC236}">
                    <a16:creationId xmlns:a16="http://schemas.microsoft.com/office/drawing/2014/main" id="{5C3A51DE-033B-4B1A-BC34-CA02970990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2" y="2031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89" name="Rectangle 391">
                <a:extLst>
                  <a:ext uri="{FF2B5EF4-FFF2-40B4-BE49-F238E27FC236}">
                    <a16:creationId xmlns:a16="http://schemas.microsoft.com/office/drawing/2014/main" id="{BBC9D256-2C89-4B7D-B96A-B6A7E436F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" y="2031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90" name="Rectangle 392">
                <a:extLst>
                  <a:ext uri="{FF2B5EF4-FFF2-40B4-BE49-F238E27FC236}">
                    <a16:creationId xmlns:a16="http://schemas.microsoft.com/office/drawing/2014/main" id="{8781CB5D-DDE1-46BF-9BEF-694931091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2" y="2031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91" name="Rectangle 393">
                <a:extLst>
                  <a:ext uri="{FF2B5EF4-FFF2-40B4-BE49-F238E27FC236}">
                    <a16:creationId xmlns:a16="http://schemas.microsoft.com/office/drawing/2014/main" id="{A3017A9B-62A2-4078-996E-1BF79E1542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1" y="2031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92" name="Rectangle 394">
                <a:extLst>
                  <a:ext uri="{FF2B5EF4-FFF2-40B4-BE49-F238E27FC236}">
                    <a16:creationId xmlns:a16="http://schemas.microsoft.com/office/drawing/2014/main" id="{05B578B3-B947-4F45-B172-41E7D1C1B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7" y="2031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93" name="Rectangle 395">
                <a:extLst>
                  <a:ext uri="{FF2B5EF4-FFF2-40B4-BE49-F238E27FC236}">
                    <a16:creationId xmlns:a16="http://schemas.microsoft.com/office/drawing/2014/main" id="{9CBC45DC-2008-4C48-8923-F65CA161B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5" y="2031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94" name="Rectangle 396">
                <a:extLst>
                  <a:ext uri="{FF2B5EF4-FFF2-40B4-BE49-F238E27FC236}">
                    <a16:creationId xmlns:a16="http://schemas.microsoft.com/office/drawing/2014/main" id="{B40A33E9-E45D-4EA6-A8A9-41F7C3A1F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1" y="2031"/>
                <a:ext cx="4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95" name="Rectangle 397">
                <a:extLst>
                  <a:ext uri="{FF2B5EF4-FFF2-40B4-BE49-F238E27FC236}">
                    <a16:creationId xmlns:a16="http://schemas.microsoft.com/office/drawing/2014/main" id="{9BBD0793-107C-4881-A85E-D3C7BFE655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2" y="2031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96" name="Rectangle 398">
                <a:extLst>
                  <a:ext uri="{FF2B5EF4-FFF2-40B4-BE49-F238E27FC236}">
                    <a16:creationId xmlns:a16="http://schemas.microsoft.com/office/drawing/2014/main" id="{C22B4107-EE64-46B7-8DC4-3D9E1EEC32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7" y="2031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97" name="Rectangle 399">
                <a:extLst>
                  <a:ext uri="{FF2B5EF4-FFF2-40B4-BE49-F238E27FC236}">
                    <a16:creationId xmlns:a16="http://schemas.microsoft.com/office/drawing/2014/main" id="{2554D282-AA92-4D19-8DAD-4A1BBA9D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1" y="2031"/>
                <a:ext cx="46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98" name="Rectangle 400">
                <a:extLst>
                  <a:ext uri="{FF2B5EF4-FFF2-40B4-BE49-F238E27FC236}">
                    <a16:creationId xmlns:a16="http://schemas.microsoft.com/office/drawing/2014/main" id="{4146438A-8106-4D84-9418-6A3D5AAD9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3" y="2031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99" name="Rectangle 401">
                <a:extLst>
                  <a:ext uri="{FF2B5EF4-FFF2-40B4-BE49-F238E27FC236}">
                    <a16:creationId xmlns:a16="http://schemas.microsoft.com/office/drawing/2014/main" id="{5BC90A74-C504-4423-B1AD-B1730D5D93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8" y="2031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00" name="Rectangle 402">
                <a:extLst>
                  <a:ext uri="{FF2B5EF4-FFF2-40B4-BE49-F238E27FC236}">
                    <a16:creationId xmlns:a16="http://schemas.microsoft.com/office/drawing/2014/main" id="{A14D7415-E1EF-471F-8775-F0CF6FDCD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0" y="2031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01" name="Rectangle 403">
                <a:extLst>
                  <a:ext uri="{FF2B5EF4-FFF2-40B4-BE49-F238E27FC236}">
                    <a16:creationId xmlns:a16="http://schemas.microsoft.com/office/drawing/2014/main" id="{86488EB5-6DC8-40EE-B84B-D007F3F52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2031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02" name="Rectangle 404">
                <a:extLst>
                  <a:ext uri="{FF2B5EF4-FFF2-40B4-BE49-F238E27FC236}">
                    <a16:creationId xmlns:a16="http://schemas.microsoft.com/office/drawing/2014/main" id="{32E448FA-B568-4CE4-8624-DABC9DD57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1" y="2031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03" name="Rectangle 405">
                <a:extLst>
                  <a:ext uri="{FF2B5EF4-FFF2-40B4-BE49-F238E27FC236}">
                    <a16:creationId xmlns:a16="http://schemas.microsoft.com/office/drawing/2014/main" id="{4D89212B-163F-40F8-B580-D900ADF1F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9" y="2031"/>
                <a:ext cx="5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04" name="Rectangle 406">
                <a:extLst>
                  <a:ext uri="{FF2B5EF4-FFF2-40B4-BE49-F238E27FC236}">
                    <a16:creationId xmlns:a16="http://schemas.microsoft.com/office/drawing/2014/main" id="{2C8D2D37-668A-4291-A0AD-70351089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6" y="2031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590" name="Group 608">
              <a:extLst>
                <a:ext uri="{FF2B5EF4-FFF2-40B4-BE49-F238E27FC236}">
                  <a16:creationId xmlns:a16="http://schemas.microsoft.com/office/drawing/2014/main" id="{442B3CB4-4812-4B9A-B31A-7CE7C46F73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6" y="2031"/>
              <a:ext cx="1460" cy="622"/>
              <a:chOff x="2526" y="2031"/>
              <a:chExt cx="1460" cy="622"/>
            </a:xfrm>
            <a:grpFill/>
          </p:grpSpPr>
          <p:sp>
            <p:nvSpPr>
              <p:cNvPr id="3105" name="Rectangle 408">
                <a:extLst>
                  <a:ext uri="{FF2B5EF4-FFF2-40B4-BE49-F238E27FC236}">
                    <a16:creationId xmlns:a16="http://schemas.microsoft.com/office/drawing/2014/main" id="{BCAAD48E-56AF-4B04-8243-97793CBBD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1" y="2031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06" name="Rectangle 409">
                <a:extLst>
                  <a:ext uri="{FF2B5EF4-FFF2-40B4-BE49-F238E27FC236}">
                    <a16:creationId xmlns:a16="http://schemas.microsoft.com/office/drawing/2014/main" id="{A3F88D13-660E-46E3-857B-71403C97E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4" y="2031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07" name="Rectangle 410">
                <a:extLst>
                  <a:ext uri="{FF2B5EF4-FFF2-40B4-BE49-F238E27FC236}">
                    <a16:creationId xmlns:a16="http://schemas.microsoft.com/office/drawing/2014/main" id="{A922F0CC-09B7-46F8-BC59-F868BF7C0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9" y="2031"/>
                <a:ext cx="3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08" name="Rectangle 411">
                <a:extLst>
                  <a:ext uri="{FF2B5EF4-FFF2-40B4-BE49-F238E27FC236}">
                    <a16:creationId xmlns:a16="http://schemas.microsoft.com/office/drawing/2014/main" id="{6BE495BB-8090-4942-8F66-8169A3F11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2076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09" name="Rectangle 412">
                <a:extLst>
                  <a:ext uri="{FF2B5EF4-FFF2-40B4-BE49-F238E27FC236}">
                    <a16:creationId xmlns:a16="http://schemas.microsoft.com/office/drawing/2014/main" id="{C76FA109-F225-489E-A0CA-C4B247A2B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2076"/>
                <a:ext cx="4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10" name="Rectangle 413">
                <a:extLst>
                  <a:ext uri="{FF2B5EF4-FFF2-40B4-BE49-F238E27FC236}">
                    <a16:creationId xmlns:a16="http://schemas.microsoft.com/office/drawing/2014/main" id="{B8862B9B-E543-42B1-9700-CA5F1B382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" y="2076"/>
                <a:ext cx="4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11" name="Rectangle 414">
                <a:extLst>
                  <a:ext uri="{FF2B5EF4-FFF2-40B4-BE49-F238E27FC236}">
                    <a16:creationId xmlns:a16="http://schemas.microsoft.com/office/drawing/2014/main" id="{43093470-24A9-4BFF-A98E-C4E71C068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2076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12" name="Rectangle 415">
                <a:extLst>
                  <a:ext uri="{FF2B5EF4-FFF2-40B4-BE49-F238E27FC236}">
                    <a16:creationId xmlns:a16="http://schemas.microsoft.com/office/drawing/2014/main" id="{40666273-3857-484A-B576-5C7F9A230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5" y="2076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13" name="Rectangle 416">
                <a:extLst>
                  <a:ext uri="{FF2B5EF4-FFF2-40B4-BE49-F238E27FC236}">
                    <a16:creationId xmlns:a16="http://schemas.microsoft.com/office/drawing/2014/main" id="{F338AB12-51AF-4183-A111-E56601319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2076"/>
                <a:ext cx="39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x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14" name="Rectangle 417">
                <a:extLst>
                  <a:ext uri="{FF2B5EF4-FFF2-40B4-BE49-F238E27FC236}">
                    <a16:creationId xmlns:a16="http://schemas.microsoft.com/office/drawing/2014/main" id="{FFC40982-9BB5-4878-84B8-F0FBC9E1F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9" y="2076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15" name="Rectangle 418">
                <a:extLst>
                  <a:ext uri="{FF2B5EF4-FFF2-40B4-BE49-F238E27FC236}">
                    <a16:creationId xmlns:a16="http://schemas.microsoft.com/office/drawing/2014/main" id="{194B89BB-83A3-437E-A582-7676CB53AB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1" y="2076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16" name="Rectangle 419">
                <a:extLst>
                  <a:ext uri="{FF2B5EF4-FFF2-40B4-BE49-F238E27FC236}">
                    <a16:creationId xmlns:a16="http://schemas.microsoft.com/office/drawing/2014/main" id="{826C8F9C-47E2-40AA-9832-CA2D18DE4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76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17" name="Rectangle 420">
                <a:extLst>
                  <a:ext uri="{FF2B5EF4-FFF2-40B4-BE49-F238E27FC236}">
                    <a16:creationId xmlns:a16="http://schemas.microsoft.com/office/drawing/2014/main" id="{77BF9E8A-0122-4F0F-9BC6-5F4CE93DD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8" y="2076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18" name="Rectangle 421">
                <a:extLst>
                  <a:ext uri="{FF2B5EF4-FFF2-40B4-BE49-F238E27FC236}">
                    <a16:creationId xmlns:a16="http://schemas.microsoft.com/office/drawing/2014/main" id="{7F7029B6-BE45-4EB7-AA84-BB2DD9AC9F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3" y="2076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19" name="Rectangle 422">
                <a:extLst>
                  <a:ext uri="{FF2B5EF4-FFF2-40B4-BE49-F238E27FC236}">
                    <a16:creationId xmlns:a16="http://schemas.microsoft.com/office/drawing/2014/main" id="{82FD3E60-A0F2-4007-A0F2-D746B0C6C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2076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20" name="Rectangle 423">
                <a:extLst>
                  <a:ext uri="{FF2B5EF4-FFF2-40B4-BE49-F238E27FC236}">
                    <a16:creationId xmlns:a16="http://schemas.microsoft.com/office/drawing/2014/main" id="{A97873A4-ADA8-4BFF-A6CA-4CD6D96335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5" y="2076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21" name="Rectangle 424">
                <a:extLst>
                  <a:ext uri="{FF2B5EF4-FFF2-40B4-BE49-F238E27FC236}">
                    <a16:creationId xmlns:a16="http://schemas.microsoft.com/office/drawing/2014/main" id="{2D7F5E49-EDE5-41F4-8E5E-E22C519EA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" y="2076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22" name="Rectangle 425">
                <a:extLst>
                  <a:ext uri="{FF2B5EF4-FFF2-40B4-BE49-F238E27FC236}">
                    <a16:creationId xmlns:a16="http://schemas.microsoft.com/office/drawing/2014/main" id="{6B816838-3836-46FC-AEF0-8A4875AF1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2119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23" name="Rectangle 426">
                <a:extLst>
                  <a:ext uri="{FF2B5EF4-FFF2-40B4-BE49-F238E27FC236}">
                    <a16:creationId xmlns:a16="http://schemas.microsoft.com/office/drawing/2014/main" id="{CC27C25F-68B9-4207-840B-002C7FB99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2119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24" name="Rectangle 427">
                <a:extLst>
                  <a:ext uri="{FF2B5EF4-FFF2-40B4-BE49-F238E27FC236}">
                    <a16:creationId xmlns:a16="http://schemas.microsoft.com/office/drawing/2014/main" id="{AFBFC84E-1210-4A14-BEEB-7F8BDE5F7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" y="2119"/>
                <a:ext cx="3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25" name="Rectangle 428">
                <a:extLst>
                  <a:ext uri="{FF2B5EF4-FFF2-40B4-BE49-F238E27FC236}">
                    <a16:creationId xmlns:a16="http://schemas.microsoft.com/office/drawing/2014/main" id="{79BC1933-757B-48A9-B143-7D364877C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2119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26" name="Rectangle 429">
                <a:extLst>
                  <a:ext uri="{FF2B5EF4-FFF2-40B4-BE49-F238E27FC236}">
                    <a16:creationId xmlns:a16="http://schemas.microsoft.com/office/drawing/2014/main" id="{84AA9A2E-4024-49ED-B353-E085A3DA8F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2119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27" name="Rectangle 430">
                <a:extLst>
                  <a:ext uri="{FF2B5EF4-FFF2-40B4-BE49-F238E27FC236}">
                    <a16:creationId xmlns:a16="http://schemas.microsoft.com/office/drawing/2014/main" id="{3BDE0F17-95B5-4C83-860C-A16EDE7484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8" y="2119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28" name="Rectangle 431">
                <a:extLst>
                  <a:ext uri="{FF2B5EF4-FFF2-40B4-BE49-F238E27FC236}">
                    <a16:creationId xmlns:a16="http://schemas.microsoft.com/office/drawing/2014/main" id="{87B44D8B-6A77-44E4-B18C-004CB2A8A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2162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29" name="Rectangle 432">
                <a:extLst>
                  <a:ext uri="{FF2B5EF4-FFF2-40B4-BE49-F238E27FC236}">
                    <a16:creationId xmlns:a16="http://schemas.microsoft.com/office/drawing/2014/main" id="{58054E2D-EF83-465D-B615-43FEB1B0E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2162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30" name="Rectangle 433">
                <a:extLst>
                  <a:ext uri="{FF2B5EF4-FFF2-40B4-BE49-F238E27FC236}">
                    <a16:creationId xmlns:a16="http://schemas.microsoft.com/office/drawing/2014/main" id="{FFC99A32-62A1-4BE9-AD6F-D47E11F55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5" y="2162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31" name="Rectangle 434">
                <a:extLst>
                  <a:ext uri="{FF2B5EF4-FFF2-40B4-BE49-F238E27FC236}">
                    <a16:creationId xmlns:a16="http://schemas.microsoft.com/office/drawing/2014/main" id="{9C588913-71A9-4123-9AD1-F017EC34C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" y="2162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32" name="Rectangle 435">
                <a:extLst>
                  <a:ext uri="{FF2B5EF4-FFF2-40B4-BE49-F238E27FC236}">
                    <a16:creationId xmlns:a16="http://schemas.microsoft.com/office/drawing/2014/main" id="{BCB799E4-8A9E-4890-B8B1-EC4EA47A3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2" y="2162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33" name="Rectangle 436">
                <a:extLst>
                  <a:ext uri="{FF2B5EF4-FFF2-40B4-BE49-F238E27FC236}">
                    <a16:creationId xmlns:a16="http://schemas.microsoft.com/office/drawing/2014/main" id="{F5C7A608-9DBD-446F-BF66-A5380D7A8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" y="2162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34" name="Rectangle 437">
                <a:extLst>
                  <a:ext uri="{FF2B5EF4-FFF2-40B4-BE49-F238E27FC236}">
                    <a16:creationId xmlns:a16="http://schemas.microsoft.com/office/drawing/2014/main" id="{56C351D8-D244-4FD4-B495-C039BC297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2162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35" name="Rectangle 438">
                <a:extLst>
                  <a:ext uri="{FF2B5EF4-FFF2-40B4-BE49-F238E27FC236}">
                    <a16:creationId xmlns:a16="http://schemas.microsoft.com/office/drawing/2014/main" id="{26BDD150-43F1-42E8-820E-36C04291D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2162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36" name="Rectangle 439">
                <a:extLst>
                  <a:ext uri="{FF2B5EF4-FFF2-40B4-BE49-F238E27FC236}">
                    <a16:creationId xmlns:a16="http://schemas.microsoft.com/office/drawing/2014/main" id="{E113C627-0E0C-42C6-95A7-04460FE254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1" y="2162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37" name="Rectangle 440">
                <a:extLst>
                  <a:ext uri="{FF2B5EF4-FFF2-40B4-BE49-F238E27FC236}">
                    <a16:creationId xmlns:a16="http://schemas.microsoft.com/office/drawing/2014/main" id="{0130BD05-CBD6-44CD-8849-08C11F55E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2162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38" name="Rectangle 441">
                <a:extLst>
                  <a:ext uri="{FF2B5EF4-FFF2-40B4-BE49-F238E27FC236}">
                    <a16:creationId xmlns:a16="http://schemas.microsoft.com/office/drawing/2014/main" id="{4B8D9A0B-E156-41FB-A9B3-C4520318A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2" y="2162"/>
                <a:ext cx="4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Q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39" name="Rectangle 442">
                <a:extLst>
                  <a:ext uri="{FF2B5EF4-FFF2-40B4-BE49-F238E27FC236}">
                    <a16:creationId xmlns:a16="http://schemas.microsoft.com/office/drawing/2014/main" id="{494855C7-782B-46D3-A427-5177691046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6" y="2162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40" name="Rectangle 443">
                <a:extLst>
                  <a:ext uri="{FF2B5EF4-FFF2-40B4-BE49-F238E27FC236}">
                    <a16:creationId xmlns:a16="http://schemas.microsoft.com/office/drawing/2014/main" id="{F14ADF32-6459-461A-A3EA-83FB3F8BD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5" y="2162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41" name="Rectangle 444">
                <a:extLst>
                  <a:ext uri="{FF2B5EF4-FFF2-40B4-BE49-F238E27FC236}">
                    <a16:creationId xmlns:a16="http://schemas.microsoft.com/office/drawing/2014/main" id="{049AF691-6AD5-4B1B-9944-D570F8E58A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" y="2162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42" name="Rectangle 445">
                <a:extLst>
                  <a:ext uri="{FF2B5EF4-FFF2-40B4-BE49-F238E27FC236}">
                    <a16:creationId xmlns:a16="http://schemas.microsoft.com/office/drawing/2014/main" id="{2BBEC7EA-467F-40E9-BC09-4489B117E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2" y="2162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43" name="Rectangle 446">
                <a:extLst>
                  <a:ext uri="{FF2B5EF4-FFF2-40B4-BE49-F238E27FC236}">
                    <a16:creationId xmlns:a16="http://schemas.microsoft.com/office/drawing/2014/main" id="{8FF0D060-C03A-4B3A-BF6B-AC12D04BA9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2204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44" name="Rectangle 447">
                <a:extLst>
                  <a:ext uri="{FF2B5EF4-FFF2-40B4-BE49-F238E27FC236}">
                    <a16:creationId xmlns:a16="http://schemas.microsoft.com/office/drawing/2014/main" id="{635FC93B-4A7A-44C2-8A95-7B4D3A739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2204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45" name="Rectangle 448">
                <a:extLst>
                  <a:ext uri="{FF2B5EF4-FFF2-40B4-BE49-F238E27FC236}">
                    <a16:creationId xmlns:a16="http://schemas.microsoft.com/office/drawing/2014/main" id="{EBE0C089-F59D-4008-99A4-949D1A735C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9" y="2204"/>
                <a:ext cx="5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46" name="Rectangle 449">
                <a:extLst>
                  <a:ext uri="{FF2B5EF4-FFF2-40B4-BE49-F238E27FC236}">
                    <a16:creationId xmlns:a16="http://schemas.microsoft.com/office/drawing/2014/main" id="{BFD523D4-F9D4-4AA1-BE03-EE0FBC5C5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6" y="2204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47" name="Rectangle 450">
                <a:extLst>
                  <a:ext uri="{FF2B5EF4-FFF2-40B4-BE49-F238E27FC236}">
                    <a16:creationId xmlns:a16="http://schemas.microsoft.com/office/drawing/2014/main" id="{D573E1D2-02B9-457C-90B5-599128900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5" y="2204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48" name="Rectangle 451">
                <a:extLst>
                  <a:ext uri="{FF2B5EF4-FFF2-40B4-BE49-F238E27FC236}">
                    <a16:creationId xmlns:a16="http://schemas.microsoft.com/office/drawing/2014/main" id="{55B9510E-8C4A-4953-9154-51B233A3A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2204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49" name="Rectangle 452">
                <a:extLst>
                  <a:ext uri="{FF2B5EF4-FFF2-40B4-BE49-F238E27FC236}">
                    <a16:creationId xmlns:a16="http://schemas.microsoft.com/office/drawing/2014/main" id="{5D8A53A8-0120-4E7F-873E-CBCA35678B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204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50" name="Rectangle 453">
                <a:extLst>
                  <a:ext uri="{FF2B5EF4-FFF2-40B4-BE49-F238E27FC236}">
                    <a16:creationId xmlns:a16="http://schemas.microsoft.com/office/drawing/2014/main" id="{05292D20-60F4-461F-BD66-A279FB260B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8" y="2204"/>
                <a:ext cx="3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51" name="Rectangle 454">
                <a:extLst>
                  <a:ext uri="{FF2B5EF4-FFF2-40B4-BE49-F238E27FC236}">
                    <a16:creationId xmlns:a16="http://schemas.microsoft.com/office/drawing/2014/main" id="{FEE55F37-145D-4E2A-9DF7-E5BF7AF58A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" y="2204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52" name="Rectangle 455">
                <a:extLst>
                  <a:ext uri="{FF2B5EF4-FFF2-40B4-BE49-F238E27FC236}">
                    <a16:creationId xmlns:a16="http://schemas.microsoft.com/office/drawing/2014/main" id="{7FF41E93-CB9C-4FB7-BA75-5105A6B048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8" y="2204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53" name="Rectangle 456">
                <a:extLst>
                  <a:ext uri="{FF2B5EF4-FFF2-40B4-BE49-F238E27FC236}">
                    <a16:creationId xmlns:a16="http://schemas.microsoft.com/office/drawing/2014/main" id="{0F53E655-13C5-480E-975E-630F4AA5DA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" y="2204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54" name="Rectangle 457">
                <a:extLst>
                  <a:ext uri="{FF2B5EF4-FFF2-40B4-BE49-F238E27FC236}">
                    <a16:creationId xmlns:a16="http://schemas.microsoft.com/office/drawing/2014/main" id="{18F0580F-E6E6-487C-8960-CA0073585F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2204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55" name="Rectangle 458">
                <a:extLst>
                  <a:ext uri="{FF2B5EF4-FFF2-40B4-BE49-F238E27FC236}">
                    <a16:creationId xmlns:a16="http://schemas.microsoft.com/office/drawing/2014/main" id="{292EB274-7600-4BC8-AFCF-95BD38652C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1" y="2204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56" name="Rectangle 459">
                <a:extLst>
                  <a:ext uri="{FF2B5EF4-FFF2-40B4-BE49-F238E27FC236}">
                    <a16:creationId xmlns:a16="http://schemas.microsoft.com/office/drawing/2014/main" id="{7AA854F7-7003-4170-8575-AAE521519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" y="2204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57" name="Rectangle 460">
                <a:extLst>
                  <a:ext uri="{FF2B5EF4-FFF2-40B4-BE49-F238E27FC236}">
                    <a16:creationId xmlns:a16="http://schemas.microsoft.com/office/drawing/2014/main" id="{5E99CB80-9491-463B-9467-1EDE9CAE16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2" y="2204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58" name="Rectangle 461">
                <a:extLst>
                  <a:ext uri="{FF2B5EF4-FFF2-40B4-BE49-F238E27FC236}">
                    <a16:creationId xmlns:a16="http://schemas.microsoft.com/office/drawing/2014/main" id="{66CA41FD-087D-4EB6-96CC-3B6AF7DCFD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0" y="2204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59" name="Rectangle 462">
                <a:extLst>
                  <a:ext uri="{FF2B5EF4-FFF2-40B4-BE49-F238E27FC236}">
                    <a16:creationId xmlns:a16="http://schemas.microsoft.com/office/drawing/2014/main" id="{4FDF81EA-4738-43A1-B7F8-56F4E2403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9" y="2204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60" name="Rectangle 463">
                <a:extLst>
                  <a:ext uri="{FF2B5EF4-FFF2-40B4-BE49-F238E27FC236}">
                    <a16:creationId xmlns:a16="http://schemas.microsoft.com/office/drawing/2014/main" id="{BE23D312-2ABC-4BB4-BCA6-9F09C8DC5B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5" y="2204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61" name="Rectangle 464">
                <a:extLst>
                  <a:ext uri="{FF2B5EF4-FFF2-40B4-BE49-F238E27FC236}">
                    <a16:creationId xmlns:a16="http://schemas.microsoft.com/office/drawing/2014/main" id="{927B4E0C-E678-4132-90E4-D5604335C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0" y="2204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62" name="Rectangle 465">
                <a:extLst>
                  <a:ext uri="{FF2B5EF4-FFF2-40B4-BE49-F238E27FC236}">
                    <a16:creationId xmlns:a16="http://schemas.microsoft.com/office/drawing/2014/main" id="{4C576C8F-88FC-4C37-B93C-D1ECC0815B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6" y="2204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63" name="Rectangle 466">
                <a:extLst>
                  <a:ext uri="{FF2B5EF4-FFF2-40B4-BE49-F238E27FC236}">
                    <a16:creationId xmlns:a16="http://schemas.microsoft.com/office/drawing/2014/main" id="{99A9DE17-8CDF-4A15-897C-0E2B2297C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1" y="2204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64" name="Rectangle 467">
                <a:extLst>
                  <a:ext uri="{FF2B5EF4-FFF2-40B4-BE49-F238E27FC236}">
                    <a16:creationId xmlns:a16="http://schemas.microsoft.com/office/drawing/2014/main" id="{086C8237-3517-4390-B917-045CA77A18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0" y="2204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65" name="Rectangle 468">
                <a:extLst>
                  <a:ext uri="{FF2B5EF4-FFF2-40B4-BE49-F238E27FC236}">
                    <a16:creationId xmlns:a16="http://schemas.microsoft.com/office/drawing/2014/main" id="{A0C31B9F-3615-4036-802A-14CACC4B0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2204"/>
                <a:ext cx="3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66" name="Rectangle 469">
                <a:extLst>
                  <a:ext uri="{FF2B5EF4-FFF2-40B4-BE49-F238E27FC236}">
                    <a16:creationId xmlns:a16="http://schemas.microsoft.com/office/drawing/2014/main" id="{AB18BB14-32EC-42D9-92A9-2CF2E50D6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2247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67" name="Rectangle 470">
                <a:extLst>
                  <a:ext uri="{FF2B5EF4-FFF2-40B4-BE49-F238E27FC236}">
                    <a16:creationId xmlns:a16="http://schemas.microsoft.com/office/drawing/2014/main" id="{A0F3D534-B15B-400B-B11D-AC17B3507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2247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68" name="Rectangle 471">
                <a:extLst>
                  <a:ext uri="{FF2B5EF4-FFF2-40B4-BE49-F238E27FC236}">
                    <a16:creationId xmlns:a16="http://schemas.microsoft.com/office/drawing/2014/main" id="{C1EB448E-D27C-4025-AE61-4AB30A34F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" y="2247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69" name="Rectangle 472">
                <a:extLst>
                  <a:ext uri="{FF2B5EF4-FFF2-40B4-BE49-F238E27FC236}">
                    <a16:creationId xmlns:a16="http://schemas.microsoft.com/office/drawing/2014/main" id="{32929DD6-1F3F-47DF-B7BA-6ED046ACD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0" y="2247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70" name="Rectangle 473">
                <a:extLst>
                  <a:ext uri="{FF2B5EF4-FFF2-40B4-BE49-F238E27FC236}">
                    <a16:creationId xmlns:a16="http://schemas.microsoft.com/office/drawing/2014/main" id="{A288BF1D-43A0-4B0C-AE0C-7EE4168D3A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6" y="2247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71" name="Rectangle 474">
                <a:extLst>
                  <a:ext uri="{FF2B5EF4-FFF2-40B4-BE49-F238E27FC236}">
                    <a16:creationId xmlns:a16="http://schemas.microsoft.com/office/drawing/2014/main" id="{7F118E3D-073C-4D5E-BC29-914E095B3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5" y="2247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72" name="Rectangle 475">
                <a:extLst>
                  <a:ext uri="{FF2B5EF4-FFF2-40B4-BE49-F238E27FC236}">
                    <a16:creationId xmlns:a16="http://schemas.microsoft.com/office/drawing/2014/main" id="{C0CCF3D6-A378-4792-933D-A443ED5967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7" y="2247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73" name="Rectangle 476">
                <a:extLst>
                  <a:ext uri="{FF2B5EF4-FFF2-40B4-BE49-F238E27FC236}">
                    <a16:creationId xmlns:a16="http://schemas.microsoft.com/office/drawing/2014/main" id="{C2B42CD7-2DE6-4C82-80D8-1640105C9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2247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74" name="Rectangle 477">
                <a:extLst>
                  <a:ext uri="{FF2B5EF4-FFF2-40B4-BE49-F238E27FC236}">
                    <a16:creationId xmlns:a16="http://schemas.microsoft.com/office/drawing/2014/main" id="{B61D6B19-1ADA-4181-8A20-EE4268056E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2289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75" name="Rectangle 478">
                <a:extLst>
                  <a:ext uri="{FF2B5EF4-FFF2-40B4-BE49-F238E27FC236}">
                    <a16:creationId xmlns:a16="http://schemas.microsoft.com/office/drawing/2014/main" id="{3AAB4DEF-91DC-4650-BE8A-EA6F8BE722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2289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76" name="Rectangle 479">
                <a:extLst>
                  <a:ext uri="{FF2B5EF4-FFF2-40B4-BE49-F238E27FC236}">
                    <a16:creationId xmlns:a16="http://schemas.microsoft.com/office/drawing/2014/main" id="{4BD58FB1-EE46-46F1-B088-3BFD3D4F1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" y="2289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77" name="Rectangle 480">
                <a:extLst>
                  <a:ext uri="{FF2B5EF4-FFF2-40B4-BE49-F238E27FC236}">
                    <a16:creationId xmlns:a16="http://schemas.microsoft.com/office/drawing/2014/main" id="{D6FA4EA8-5E6C-4B39-A47A-47DB374E95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2289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78" name="Rectangle 481">
                <a:extLst>
                  <a:ext uri="{FF2B5EF4-FFF2-40B4-BE49-F238E27FC236}">
                    <a16:creationId xmlns:a16="http://schemas.microsoft.com/office/drawing/2014/main" id="{1A7F4E88-A728-4C4D-85D0-069A3797A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2289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79" name="Rectangle 482">
                <a:extLst>
                  <a:ext uri="{FF2B5EF4-FFF2-40B4-BE49-F238E27FC236}">
                    <a16:creationId xmlns:a16="http://schemas.microsoft.com/office/drawing/2014/main" id="{6A48C027-BF57-49EC-99F5-C7984170A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8" y="2289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80" name="Rectangle 483">
                <a:extLst>
                  <a:ext uri="{FF2B5EF4-FFF2-40B4-BE49-F238E27FC236}">
                    <a16:creationId xmlns:a16="http://schemas.microsoft.com/office/drawing/2014/main" id="{C0E6B647-C443-48E3-B93D-277602031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2289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81" name="Rectangle 484">
                <a:extLst>
                  <a:ext uri="{FF2B5EF4-FFF2-40B4-BE49-F238E27FC236}">
                    <a16:creationId xmlns:a16="http://schemas.microsoft.com/office/drawing/2014/main" id="{CB8E0315-1872-4B91-8EC1-EF15F83BF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2289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82" name="Rectangle 485">
                <a:extLst>
                  <a:ext uri="{FF2B5EF4-FFF2-40B4-BE49-F238E27FC236}">
                    <a16:creationId xmlns:a16="http://schemas.microsoft.com/office/drawing/2014/main" id="{0F5A6647-2121-4BA2-8B91-C335D9345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289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83" name="Rectangle 486">
                <a:extLst>
                  <a:ext uri="{FF2B5EF4-FFF2-40B4-BE49-F238E27FC236}">
                    <a16:creationId xmlns:a16="http://schemas.microsoft.com/office/drawing/2014/main" id="{759D3A48-BFE2-474C-9DC9-D1574E514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2332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84" name="Rectangle 487">
                <a:extLst>
                  <a:ext uri="{FF2B5EF4-FFF2-40B4-BE49-F238E27FC236}">
                    <a16:creationId xmlns:a16="http://schemas.microsoft.com/office/drawing/2014/main" id="{0E7BD7CB-DB2A-4881-935D-F36546D5A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2332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85" name="Rectangle 488">
                <a:extLst>
                  <a:ext uri="{FF2B5EF4-FFF2-40B4-BE49-F238E27FC236}">
                    <a16:creationId xmlns:a16="http://schemas.microsoft.com/office/drawing/2014/main" id="{FC2AD663-9324-459E-AA2E-872CC255B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6" y="2332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86" name="Rectangle 489">
                <a:extLst>
                  <a:ext uri="{FF2B5EF4-FFF2-40B4-BE49-F238E27FC236}">
                    <a16:creationId xmlns:a16="http://schemas.microsoft.com/office/drawing/2014/main" id="{FA2C6C7A-E51D-4534-AD57-8A9C524DDF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2332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87" name="Rectangle 490">
                <a:extLst>
                  <a:ext uri="{FF2B5EF4-FFF2-40B4-BE49-F238E27FC236}">
                    <a16:creationId xmlns:a16="http://schemas.microsoft.com/office/drawing/2014/main" id="{2E084613-B45F-45A9-B48F-6C695FF40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2332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88" name="Rectangle 491">
                <a:extLst>
                  <a:ext uri="{FF2B5EF4-FFF2-40B4-BE49-F238E27FC236}">
                    <a16:creationId xmlns:a16="http://schemas.microsoft.com/office/drawing/2014/main" id="{4FF70EED-B639-4DF4-AA36-39F6F50D7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8" y="2332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89" name="Rectangle 492">
                <a:extLst>
                  <a:ext uri="{FF2B5EF4-FFF2-40B4-BE49-F238E27FC236}">
                    <a16:creationId xmlns:a16="http://schemas.microsoft.com/office/drawing/2014/main" id="{CDA4AB3C-B0E6-490F-8AF4-BED465F0F7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2332"/>
                <a:ext cx="4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90" name="Rectangle 493">
                <a:extLst>
                  <a:ext uri="{FF2B5EF4-FFF2-40B4-BE49-F238E27FC236}">
                    <a16:creationId xmlns:a16="http://schemas.microsoft.com/office/drawing/2014/main" id="{8E1F7340-8DB6-45E4-93DC-DE94E03909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2332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91" name="Rectangle 494">
                <a:extLst>
                  <a:ext uri="{FF2B5EF4-FFF2-40B4-BE49-F238E27FC236}">
                    <a16:creationId xmlns:a16="http://schemas.microsoft.com/office/drawing/2014/main" id="{817504BF-9072-4F5D-BA35-2B08CEE69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332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92" name="Rectangle 495">
                <a:extLst>
                  <a:ext uri="{FF2B5EF4-FFF2-40B4-BE49-F238E27FC236}">
                    <a16:creationId xmlns:a16="http://schemas.microsoft.com/office/drawing/2014/main" id="{ACAE2683-B3DB-4C17-B595-85A2376CA1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" y="2332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93" name="Rectangle 496">
                <a:extLst>
                  <a:ext uri="{FF2B5EF4-FFF2-40B4-BE49-F238E27FC236}">
                    <a16:creationId xmlns:a16="http://schemas.microsoft.com/office/drawing/2014/main" id="{F787D5A8-B6D4-495E-80DB-28C2758946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2374"/>
                <a:ext cx="4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94" name="Rectangle 497">
                <a:extLst>
                  <a:ext uri="{FF2B5EF4-FFF2-40B4-BE49-F238E27FC236}">
                    <a16:creationId xmlns:a16="http://schemas.microsoft.com/office/drawing/2014/main" id="{4091F8F7-8479-49D0-8CFF-8F445E505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0" y="2374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95" name="Rectangle 498">
                <a:extLst>
                  <a:ext uri="{FF2B5EF4-FFF2-40B4-BE49-F238E27FC236}">
                    <a16:creationId xmlns:a16="http://schemas.microsoft.com/office/drawing/2014/main" id="{C3810644-F3A0-4C3A-B4E1-C3A588541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" y="2374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96" name="Rectangle 499">
                <a:extLst>
                  <a:ext uri="{FF2B5EF4-FFF2-40B4-BE49-F238E27FC236}">
                    <a16:creationId xmlns:a16="http://schemas.microsoft.com/office/drawing/2014/main" id="{82B91FF1-FB9C-4410-A9C1-C59BF3E87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" y="2374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97" name="Rectangle 500">
                <a:extLst>
                  <a:ext uri="{FF2B5EF4-FFF2-40B4-BE49-F238E27FC236}">
                    <a16:creationId xmlns:a16="http://schemas.microsoft.com/office/drawing/2014/main" id="{35C19D67-7D91-4772-943D-1958B4F01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" y="2374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98" name="Rectangle 501">
                <a:extLst>
                  <a:ext uri="{FF2B5EF4-FFF2-40B4-BE49-F238E27FC236}">
                    <a16:creationId xmlns:a16="http://schemas.microsoft.com/office/drawing/2014/main" id="{C3A5BF34-FE67-4034-86A5-AFD0B949BB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2374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99" name="Rectangle 502">
                <a:extLst>
                  <a:ext uri="{FF2B5EF4-FFF2-40B4-BE49-F238E27FC236}">
                    <a16:creationId xmlns:a16="http://schemas.microsoft.com/office/drawing/2014/main" id="{D3848156-B7F7-49E9-A7A1-6665B1BB9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374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00" name="Rectangle 503">
                <a:extLst>
                  <a:ext uri="{FF2B5EF4-FFF2-40B4-BE49-F238E27FC236}">
                    <a16:creationId xmlns:a16="http://schemas.microsoft.com/office/drawing/2014/main" id="{8B598828-36B9-45ED-88A8-72E5EBD90B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4" y="2374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01" name="Rectangle 504">
                <a:extLst>
                  <a:ext uri="{FF2B5EF4-FFF2-40B4-BE49-F238E27FC236}">
                    <a16:creationId xmlns:a16="http://schemas.microsoft.com/office/drawing/2014/main" id="{5C038D22-4A8B-4B0B-9502-9D845E122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" y="2374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02" name="Rectangle 505">
                <a:extLst>
                  <a:ext uri="{FF2B5EF4-FFF2-40B4-BE49-F238E27FC236}">
                    <a16:creationId xmlns:a16="http://schemas.microsoft.com/office/drawing/2014/main" id="{C02242CB-03A0-4306-8FFE-507D22237A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2374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03" name="Rectangle 506">
                <a:extLst>
                  <a:ext uri="{FF2B5EF4-FFF2-40B4-BE49-F238E27FC236}">
                    <a16:creationId xmlns:a16="http://schemas.microsoft.com/office/drawing/2014/main" id="{5F1CF0B8-6BF1-4923-8531-FF360B87B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374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04" name="Rectangle 507">
                <a:extLst>
                  <a:ext uri="{FF2B5EF4-FFF2-40B4-BE49-F238E27FC236}">
                    <a16:creationId xmlns:a16="http://schemas.microsoft.com/office/drawing/2014/main" id="{3389A9B1-2A61-41A1-A1A3-D4CA306CE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9" y="2374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05" name="Rectangle 508">
                <a:extLst>
                  <a:ext uri="{FF2B5EF4-FFF2-40B4-BE49-F238E27FC236}">
                    <a16:creationId xmlns:a16="http://schemas.microsoft.com/office/drawing/2014/main" id="{D7BA43AA-A147-4B79-A9C2-D177039CD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5" y="2374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06" name="Rectangle 509">
                <a:extLst>
                  <a:ext uri="{FF2B5EF4-FFF2-40B4-BE49-F238E27FC236}">
                    <a16:creationId xmlns:a16="http://schemas.microsoft.com/office/drawing/2014/main" id="{E0129616-4635-40F5-B6B3-A36B6617AF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" y="2374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07" name="Rectangle 510">
                <a:extLst>
                  <a:ext uri="{FF2B5EF4-FFF2-40B4-BE49-F238E27FC236}">
                    <a16:creationId xmlns:a16="http://schemas.microsoft.com/office/drawing/2014/main" id="{C123E96E-1966-47D9-81BB-D7CA76920D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6" y="2374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08" name="Rectangle 511">
                <a:extLst>
                  <a:ext uri="{FF2B5EF4-FFF2-40B4-BE49-F238E27FC236}">
                    <a16:creationId xmlns:a16="http://schemas.microsoft.com/office/drawing/2014/main" id="{42F4FC47-80D3-4513-8E5E-AE7D86982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4" y="2374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09" name="Rectangle 512">
                <a:extLst>
                  <a:ext uri="{FF2B5EF4-FFF2-40B4-BE49-F238E27FC236}">
                    <a16:creationId xmlns:a16="http://schemas.microsoft.com/office/drawing/2014/main" id="{C3E75026-1C76-4126-AA81-CD27D05EF7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2417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10" name="Rectangle 513">
                <a:extLst>
                  <a:ext uri="{FF2B5EF4-FFF2-40B4-BE49-F238E27FC236}">
                    <a16:creationId xmlns:a16="http://schemas.microsoft.com/office/drawing/2014/main" id="{3162D698-061A-4F3C-BEE7-79810D9BE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2417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11" name="Rectangle 514">
                <a:extLst>
                  <a:ext uri="{FF2B5EF4-FFF2-40B4-BE49-F238E27FC236}">
                    <a16:creationId xmlns:a16="http://schemas.microsoft.com/office/drawing/2014/main" id="{7D85D3DD-87C6-4973-9B21-9E425AFA1B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6" y="2417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12" name="Rectangle 515">
                <a:extLst>
                  <a:ext uri="{FF2B5EF4-FFF2-40B4-BE49-F238E27FC236}">
                    <a16:creationId xmlns:a16="http://schemas.microsoft.com/office/drawing/2014/main" id="{B8806E28-6D65-4843-8475-BA40F451C1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2417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13" name="Rectangle 516">
                <a:extLst>
                  <a:ext uri="{FF2B5EF4-FFF2-40B4-BE49-F238E27FC236}">
                    <a16:creationId xmlns:a16="http://schemas.microsoft.com/office/drawing/2014/main" id="{FBD1A947-ACE5-42D1-887F-DF91C45CA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2417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14" name="Rectangle 517">
                <a:extLst>
                  <a:ext uri="{FF2B5EF4-FFF2-40B4-BE49-F238E27FC236}">
                    <a16:creationId xmlns:a16="http://schemas.microsoft.com/office/drawing/2014/main" id="{D926C344-C0A8-4B5E-BEE3-5792E058DB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8" y="2417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15" name="Rectangle 518">
                <a:extLst>
                  <a:ext uri="{FF2B5EF4-FFF2-40B4-BE49-F238E27FC236}">
                    <a16:creationId xmlns:a16="http://schemas.microsoft.com/office/drawing/2014/main" id="{D5967046-4199-4D82-A81D-714ADF9D0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2417"/>
                <a:ext cx="4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16" name="Rectangle 519">
                <a:extLst>
                  <a:ext uri="{FF2B5EF4-FFF2-40B4-BE49-F238E27FC236}">
                    <a16:creationId xmlns:a16="http://schemas.microsoft.com/office/drawing/2014/main" id="{6D350685-C2EE-47F0-8755-1F4B88891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2417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17" name="Rectangle 520">
                <a:extLst>
                  <a:ext uri="{FF2B5EF4-FFF2-40B4-BE49-F238E27FC236}">
                    <a16:creationId xmlns:a16="http://schemas.microsoft.com/office/drawing/2014/main" id="{C567AAFE-79CE-4E75-A542-1299066E8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417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18" name="Rectangle 521">
                <a:extLst>
                  <a:ext uri="{FF2B5EF4-FFF2-40B4-BE49-F238E27FC236}">
                    <a16:creationId xmlns:a16="http://schemas.microsoft.com/office/drawing/2014/main" id="{85277744-E6D1-4BF4-AD3D-46F5031F2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" y="2417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19" name="Rectangle 522">
                <a:extLst>
                  <a:ext uri="{FF2B5EF4-FFF2-40B4-BE49-F238E27FC236}">
                    <a16:creationId xmlns:a16="http://schemas.microsoft.com/office/drawing/2014/main" id="{F12AA109-1BA4-45F8-BD13-29619F1BD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" y="2417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20" name="Rectangle 523">
                <a:extLst>
                  <a:ext uri="{FF2B5EF4-FFF2-40B4-BE49-F238E27FC236}">
                    <a16:creationId xmlns:a16="http://schemas.microsoft.com/office/drawing/2014/main" id="{A239238A-0E91-440C-B045-764B9C8783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2460"/>
                <a:ext cx="4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Q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21" name="Rectangle 524">
                <a:extLst>
                  <a:ext uri="{FF2B5EF4-FFF2-40B4-BE49-F238E27FC236}">
                    <a16:creationId xmlns:a16="http://schemas.microsoft.com/office/drawing/2014/main" id="{FA1AB630-267C-43C0-8B33-491B7D053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3" y="2460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22" name="Rectangle 525">
                <a:extLst>
                  <a:ext uri="{FF2B5EF4-FFF2-40B4-BE49-F238E27FC236}">
                    <a16:creationId xmlns:a16="http://schemas.microsoft.com/office/drawing/2014/main" id="{738CCAA2-C391-4800-8146-2A822322A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2460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23" name="Rectangle 526">
                <a:extLst>
                  <a:ext uri="{FF2B5EF4-FFF2-40B4-BE49-F238E27FC236}">
                    <a16:creationId xmlns:a16="http://schemas.microsoft.com/office/drawing/2014/main" id="{EFC2C904-0827-4587-A3D2-96E2B87C0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7" y="2460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24" name="Rectangle 527">
                <a:extLst>
                  <a:ext uri="{FF2B5EF4-FFF2-40B4-BE49-F238E27FC236}">
                    <a16:creationId xmlns:a16="http://schemas.microsoft.com/office/drawing/2014/main" id="{A9FBC3AC-99A4-43D4-9621-24EC9FC149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2" y="2460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25" name="Rectangle 528">
                <a:extLst>
                  <a:ext uri="{FF2B5EF4-FFF2-40B4-BE49-F238E27FC236}">
                    <a16:creationId xmlns:a16="http://schemas.microsoft.com/office/drawing/2014/main" id="{EF2AAC32-3F73-4BB5-8570-36BF2507C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8" y="2460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26" name="Rectangle 529">
                <a:extLst>
                  <a:ext uri="{FF2B5EF4-FFF2-40B4-BE49-F238E27FC236}">
                    <a16:creationId xmlns:a16="http://schemas.microsoft.com/office/drawing/2014/main" id="{F28FB847-41CA-4154-88AC-942DBADA7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2460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27" name="Rectangle 530">
                <a:extLst>
                  <a:ext uri="{FF2B5EF4-FFF2-40B4-BE49-F238E27FC236}">
                    <a16:creationId xmlns:a16="http://schemas.microsoft.com/office/drawing/2014/main" id="{36D01239-D24D-41CB-B892-01460B7D2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60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28" name="Rectangle 531">
                <a:extLst>
                  <a:ext uri="{FF2B5EF4-FFF2-40B4-BE49-F238E27FC236}">
                    <a16:creationId xmlns:a16="http://schemas.microsoft.com/office/drawing/2014/main" id="{935313F7-0E6B-4004-AFBE-25A81E31DC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7" y="2460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29" name="Rectangle 532">
                <a:extLst>
                  <a:ext uri="{FF2B5EF4-FFF2-40B4-BE49-F238E27FC236}">
                    <a16:creationId xmlns:a16="http://schemas.microsoft.com/office/drawing/2014/main" id="{3D8527D1-4273-486C-B44B-E58B80A54A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2460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30" name="Rectangle 533">
                <a:extLst>
                  <a:ext uri="{FF2B5EF4-FFF2-40B4-BE49-F238E27FC236}">
                    <a16:creationId xmlns:a16="http://schemas.microsoft.com/office/drawing/2014/main" id="{F5116B17-35DF-45D7-8C7A-2018B7B3F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1" y="2460"/>
                <a:ext cx="39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31" name="Rectangle 534">
                <a:extLst>
                  <a:ext uri="{FF2B5EF4-FFF2-40B4-BE49-F238E27FC236}">
                    <a16:creationId xmlns:a16="http://schemas.microsoft.com/office/drawing/2014/main" id="{19295A2C-6F9C-47FD-9E2C-91E0E9D8D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6" y="2460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32" name="Rectangle 535">
                <a:extLst>
                  <a:ext uri="{FF2B5EF4-FFF2-40B4-BE49-F238E27FC236}">
                    <a16:creationId xmlns:a16="http://schemas.microsoft.com/office/drawing/2014/main" id="{81E966B8-35ED-46E9-AB5B-849643E58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" y="2460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33" name="Rectangle 536">
                <a:extLst>
                  <a:ext uri="{FF2B5EF4-FFF2-40B4-BE49-F238E27FC236}">
                    <a16:creationId xmlns:a16="http://schemas.microsoft.com/office/drawing/2014/main" id="{17162057-82BC-4684-B7FC-2B7115A465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4" y="2460"/>
                <a:ext cx="5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34" name="Rectangle 537">
                <a:extLst>
                  <a:ext uri="{FF2B5EF4-FFF2-40B4-BE49-F238E27FC236}">
                    <a16:creationId xmlns:a16="http://schemas.microsoft.com/office/drawing/2014/main" id="{25E61E35-3E7A-460B-8101-288FE2D1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8" y="2460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35" name="Rectangle 538">
                <a:extLst>
                  <a:ext uri="{FF2B5EF4-FFF2-40B4-BE49-F238E27FC236}">
                    <a16:creationId xmlns:a16="http://schemas.microsoft.com/office/drawing/2014/main" id="{D5F72613-116C-4400-B2D5-A53079DB9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4" y="2460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36" name="Rectangle 539">
                <a:extLst>
                  <a:ext uri="{FF2B5EF4-FFF2-40B4-BE49-F238E27FC236}">
                    <a16:creationId xmlns:a16="http://schemas.microsoft.com/office/drawing/2014/main" id="{11CEE433-BE8E-4E61-AB4E-2BD8ECD8E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2460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37" name="Rectangle 540">
                <a:extLst>
                  <a:ext uri="{FF2B5EF4-FFF2-40B4-BE49-F238E27FC236}">
                    <a16:creationId xmlns:a16="http://schemas.microsoft.com/office/drawing/2014/main" id="{A97E0B1F-055D-4C50-8D00-118D69317F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1" y="2460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38" name="Rectangle 541">
                <a:extLst>
                  <a:ext uri="{FF2B5EF4-FFF2-40B4-BE49-F238E27FC236}">
                    <a16:creationId xmlns:a16="http://schemas.microsoft.com/office/drawing/2014/main" id="{911F8D77-1FD4-45EF-9B23-900E94DE1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0" y="2460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39" name="Rectangle 542">
                <a:extLst>
                  <a:ext uri="{FF2B5EF4-FFF2-40B4-BE49-F238E27FC236}">
                    <a16:creationId xmlns:a16="http://schemas.microsoft.com/office/drawing/2014/main" id="{55845F4F-DF11-4397-8315-AE73883E5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6" y="2502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40" name="Rectangle 543">
                <a:extLst>
                  <a:ext uri="{FF2B5EF4-FFF2-40B4-BE49-F238E27FC236}">
                    <a16:creationId xmlns:a16="http://schemas.microsoft.com/office/drawing/2014/main" id="{45888407-137A-4EED-8082-E621DC544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502"/>
                <a:ext cx="39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41" name="Rectangle 544">
                <a:extLst>
                  <a:ext uri="{FF2B5EF4-FFF2-40B4-BE49-F238E27FC236}">
                    <a16:creationId xmlns:a16="http://schemas.microsoft.com/office/drawing/2014/main" id="{6F44A068-0AC2-4EC8-BCE6-1175F5D2EC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9" y="2502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42" name="Rectangle 545">
                <a:extLst>
                  <a:ext uri="{FF2B5EF4-FFF2-40B4-BE49-F238E27FC236}">
                    <a16:creationId xmlns:a16="http://schemas.microsoft.com/office/drawing/2014/main" id="{F6136888-F2A6-43EB-821A-E55F17B4AE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" y="2502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43" name="Rectangle 546">
                <a:extLst>
                  <a:ext uri="{FF2B5EF4-FFF2-40B4-BE49-F238E27FC236}">
                    <a16:creationId xmlns:a16="http://schemas.microsoft.com/office/drawing/2014/main" id="{4F81E214-B105-4B4A-83B1-AC1085365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4" y="2502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44" name="Rectangle 547">
                <a:extLst>
                  <a:ext uri="{FF2B5EF4-FFF2-40B4-BE49-F238E27FC236}">
                    <a16:creationId xmlns:a16="http://schemas.microsoft.com/office/drawing/2014/main" id="{A754448A-551D-4DB1-AA35-FDE4A17BF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9" y="2502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45" name="Rectangle 548">
                <a:extLst>
                  <a:ext uri="{FF2B5EF4-FFF2-40B4-BE49-F238E27FC236}">
                    <a16:creationId xmlns:a16="http://schemas.microsoft.com/office/drawing/2014/main" id="{EA7AAAE1-28F2-4F86-BC4D-106D9896FB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5" y="2502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46" name="Rectangle 549">
                <a:extLst>
                  <a:ext uri="{FF2B5EF4-FFF2-40B4-BE49-F238E27FC236}">
                    <a16:creationId xmlns:a16="http://schemas.microsoft.com/office/drawing/2014/main" id="{7DF16706-C994-43C2-BAF4-310B421259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3" y="2502"/>
                <a:ext cx="4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47" name="Rectangle 550">
                <a:extLst>
                  <a:ext uri="{FF2B5EF4-FFF2-40B4-BE49-F238E27FC236}">
                    <a16:creationId xmlns:a16="http://schemas.microsoft.com/office/drawing/2014/main" id="{796BB794-2710-440A-AF37-6868824B0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4" y="2502"/>
                <a:ext cx="56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48" name="Rectangle 551">
                <a:extLst>
                  <a:ext uri="{FF2B5EF4-FFF2-40B4-BE49-F238E27FC236}">
                    <a16:creationId xmlns:a16="http://schemas.microsoft.com/office/drawing/2014/main" id="{96EAD903-05B1-4E3A-A6B9-571AF273D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" y="2502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49" name="Rectangle 552">
                <a:extLst>
                  <a:ext uri="{FF2B5EF4-FFF2-40B4-BE49-F238E27FC236}">
                    <a16:creationId xmlns:a16="http://schemas.microsoft.com/office/drawing/2014/main" id="{C0075EA3-5DB1-4259-9E58-DDDD98C5D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3" y="2502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50" name="Rectangle 553">
                <a:extLst>
                  <a:ext uri="{FF2B5EF4-FFF2-40B4-BE49-F238E27FC236}">
                    <a16:creationId xmlns:a16="http://schemas.microsoft.com/office/drawing/2014/main" id="{882CFC46-D749-4885-AF4A-2C0441967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9" y="2502"/>
                <a:ext cx="4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51" name="Rectangle 554">
                <a:extLst>
                  <a:ext uri="{FF2B5EF4-FFF2-40B4-BE49-F238E27FC236}">
                    <a16:creationId xmlns:a16="http://schemas.microsoft.com/office/drawing/2014/main" id="{04237E56-5C9A-4060-BABC-3F8152B80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" y="2502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52" name="Rectangle 555">
                <a:extLst>
                  <a:ext uri="{FF2B5EF4-FFF2-40B4-BE49-F238E27FC236}">
                    <a16:creationId xmlns:a16="http://schemas.microsoft.com/office/drawing/2014/main" id="{FAA5373F-78DC-436C-9157-3DE6CAA8A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9" y="2502"/>
                <a:ext cx="5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53" name="Rectangle 556">
                <a:extLst>
                  <a:ext uri="{FF2B5EF4-FFF2-40B4-BE49-F238E27FC236}">
                    <a16:creationId xmlns:a16="http://schemas.microsoft.com/office/drawing/2014/main" id="{EBE9E70A-BF50-4AC4-9FF7-1DC75125C0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6" y="2502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54" name="Rectangle 557">
                <a:extLst>
                  <a:ext uri="{FF2B5EF4-FFF2-40B4-BE49-F238E27FC236}">
                    <a16:creationId xmlns:a16="http://schemas.microsoft.com/office/drawing/2014/main" id="{A64A8E20-AF4C-4748-909B-948A010D1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2502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55" name="Rectangle 558">
                <a:extLst>
                  <a:ext uri="{FF2B5EF4-FFF2-40B4-BE49-F238E27FC236}">
                    <a16:creationId xmlns:a16="http://schemas.microsoft.com/office/drawing/2014/main" id="{087B6346-A5DC-4440-998B-9537B84E03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2" y="2502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56" name="Rectangle 559">
                <a:extLst>
                  <a:ext uri="{FF2B5EF4-FFF2-40B4-BE49-F238E27FC236}">
                    <a16:creationId xmlns:a16="http://schemas.microsoft.com/office/drawing/2014/main" id="{E868CEDA-DC1E-4A8F-84AB-2237CD346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2505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57" name="Rectangle 560">
                <a:extLst>
                  <a:ext uri="{FF2B5EF4-FFF2-40B4-BE49-F238E27FC236}">
                    <a16:creationId xmlns:a16="http://schemas.microsoft.com/office/drawing/2014/main" id="{832FFCA7-E688-406D-A7FB-C246185FB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2505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58" name="Rectangle 561">
                <a:extLst>
                  <a:ext uri="{FF2B5EF4-FFF2-40B4-BE49-F238E27FC236}">
                    <a16:creationId xmlns:a16="http://schemas.microsoft.com/office/drawing/2014/main" id="{37C886C5-1823-4B9A-A3CF-095CA0307D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9" y="2505"/>
                <a:ext cx="3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59" name="Rectangle 562">
                <a:extLst>
                  <a:ext uri="{FF2B5EF4-FFF2-40B4-BE49-F238E27FC236}">
                    <a16:creationId xmlns:a16="http://schemas.microsoft.com/office/drawing/2014/main" id="{A1B3FC27-DB3C-435F-9AB4-CBF91799A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2505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60" name="Rectangle 563">
                <a:extLst>
                  <a:ext uri="{FF2B5EF4-FFF2-40B4-BE49-F238E27FC236}">
                    <a16:creationId xmlns:a16="http://schemas.microsoft.com/office/drawing/2014/main" id="{BC8255AA-017D-41DB-9007-203411F8C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2" y="2505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61" name="Rectangle 564">
                <a:extLst>
                  <a:ext uri="{FF2B5EF4-FFF2-40B4-BE49-F238E27FC236}">
                    <a16:creationId xmlns:a16="http://schemas.microsoft.com/office/drawing/2014/main" id="{8C403BEC-EC19-4C9A-9292-AC57613B9D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1" y="2505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62" name="Rectangle 565">
                <a:extLst>
                  <a:ext uri="{FF2B5EF4-FFF2-40B4-BE49-F238E27FC236}">
                    <a16:creationId xmlns:a16="http://schemas.microsoft.com/office/drawing/2014/main" id="{46B8AEC6-5DDC-4E98-B1ED-85055DAB4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" y="2505"/>
                <a:ext cx="5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63" name="Rectangle 566">
                <a:extLst>
                  <a:ext uri="{FF2B5EF4-FFF2-40B4-BE49-F238E27FC236}">
                    <a16:creationId xmlns:a16="http://schemas.microsoft.com/office/drawing/2014/main" id="{8E06AFD3-61B4-4277-AE5E-37181A6ADD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6" y="2505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64" name="Rectangle 567">
                <a:extLst>
                  <a:ext uri="{FF2B5EF4-FFF2-40B4-BE49-F238E27FC236}">
                    <a16:creationId xmlns:a16="http://schemas.microsoft.com/office/drawing/2014/main" id="{035DCAA9-56E4-45A5-AEBA-3B959AF9D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5" y="2505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65" name="Rectangle 568">
                <a:extLst>
                  <a:ext uri="{FF2B5EF4-FFF2-40B4-BE49-F238E27FC236}">
                    <a16:creationId xmlns:a16="http://schemas.microsoft.com/office/drawing/2014/main" id="{ED5E3728-7A3A-473C-8D30-6241462F6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4" y="2505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66" name="Rectangle 569">
                <a:extLst>
                  <a:ext uri="{FF2B5EF4-FFF2-40B4-BE49-F238E27FC236}">
                    <a16:creationId xmlns:a16="http://schemas.microsoft.com/office/drawing/2014/main" id="{859CFC27-DA33-47DD-9CFB-B0C386102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2" y="2505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67" name="Rectangle 570">
                <a:extLst>
                  <a:ext uri="{FF2B5EF4-FFF2-40B4-BE49-F238E27FC236}">
                    <a16:creationId xmlns:a16="http://schemas.microsoft.com/office/drawing/2014/main" id="{7F08FC84-85B8-4C18-AD9B-7FD250089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" y="2505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68" name="Rectangle 571">
                <a:extLst>
                  <a:ext uri="{FF2B5EF4-FFF2-40B4-BE49-F238E27FC236}">
                    <a16:creationId xmlns:a16="http://schemas.microsoft.com/office/drawing/2014/main" id="{477C4759-98A7-4F30-B885-01CF3BC4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2" y="2505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69" name="Rectangle 572">
                <a:extLst>
                  <a:ext uri="{FF2B5EF4-FFF2-40B4-BE49-F238E27FC236}">
                    <a16:creationId xmlns:a16="http://schemas.microsoft.com/office/drawing/2014/main" id="{FA687BA4-C3A0-4C6F-B1A7-42602E1B1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1" y="2505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70" name="Rectangle 573">
                <a:extLst>
                  <a:ext uri="{FF2B5EF4-FFF2-40B4-BE49-F238E27FC236}">
                    <a16:creationId xmlns:a16="http://schemas.microsoft.com/office/drawing/2014/main" id="{B2A6430B-C97B-4B68-B8ED-E1CB92060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7" y="2505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71" name="Rectangle 574">
                <a:extLst>
                  <a:ext uri="{FF2B5EF4-FFF2-40B4-BE49-F238E27FC236}">
                    <a16:creationId xmlns:a16="http://schemas.microsoft.com/office/drawing/2014/main" id="{32E52D20-94E1-46E7-9AE1-BD98E211FF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5" y="2505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72" name="Rectangle 575">
                <a:extLst>
                  <a:ext uri="{FF2B5EF4-FFF2-40B4-BE49-F238E27FC236}">
                    <a16:creationId xmlns:a16="http://schemas.microsoft.com/office/drawing/2014/main" id="{2D60A01E-739B-4405-82D7-2C778E45A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1" y="2505"/>
                <a:ext cx="4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73" name="Rectangle 576">
                <a:extLst>
                  <a:ext uri="{FF2B5EF4-FFF2-40B4-BE49-F238E27FC236}">
                    <a16:creationId xmlns:a16="http://schemas.microsoft.com/office/drawing/2014/main" id="{1CB9ED33-319E-4419-AA3E-7BB0360D47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2" y="2505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74" name="Rectangle 577">
                <a:extLst>
                  <a:ext uri="{FF2B5EF4-FFF2-40B4-BE49-F238E27FC236}">
                    <a16:creationId xmlns:a16="http://schemas.microsoft.com/office/drawing/2014/main" id="{CA171819-9780-4E2E-B73E-9E1007CBD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7" y="2505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75" name="Rectangle 578">
                <a:extLst>
                  <a:ext uri="{FF2B5EF4-FFF2-40B4-BE49-F238E27FC236}">
                    <a16:creationId xmlns:a16="http://schemas.microsoft.com/office/drawing/2014/main" id="{29775698-6B5E-4B25-8646-EDF54DD76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1" y="2505"/>
                <a:ext cx="46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76" name="Rectangle 579">
                <a:extLst>
                  <a:ext uri="{FF2B5EF4-FFF2-40B4-BE49-F238E27FC236}">
                    <a16:creationId xmlns:a16="http://schemas.microsoft.com/office/drawing/2014/main" id="{15A16417-862A-48DB-B7B9-C6263BB0CB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3" y="2505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77" name="Rectangle 580">
                <a:extLst>
                  <a:ext uri="{FF2B5EF4-FFF2-40B4-BE49-F238E27FC236}">
                    <a16:creationId xmlns:a16="http://schemas.microsoft.com/office/drawing/2014/main" id="{8227AF17-F688-4835-AC4D-7858D0376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8" y="2505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78" name="Rectangle 581">
                <a:extLst>
                  <a:ext uri="{FF2B5EF4-FFF2-40B4-BE49-F238E27FC236}">
                    <a16:creationId xmlns:a16="http://schemas.microsoft.com/office/drawing/2014/main" id="{E540CF49-F642-46A6-AC9A-992B6BD88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0" y="2505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79" name="Rectangle 582">
                <a:extLst>
                  <a:ext uri="{FF2B5EF4-FFF2-40B4-BE49-F238E27FC236}">
                    <a16:creationId xmlns:a16="http://schemas.microsoft.com/office/drawing/2014/main" id="{8B732C29-97D5-4CDB-B3EA-FFD256215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2505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80" name="Rectangle 583">
                <a:extLst>
                  <a:ext uri="{FF2B5EF4-FFF2-40B4-BE49-F238E27FC236}">
                    <a16:creationId xmlns:a16="http://schemas.microsoft.com/office/drawing/2014/main" id="{F22A1820-5FE2-4DE0-A032-5E0E2CC9B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1" y="2505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81" name="Rectangle 584">
                <a:extLst>
                  <a:ext uri="{FF2B5EF4-FFF2-40B4-BE49-F238E27FC236}">
                    <a16:creationId xmlns:a16="http://schemas.microsoft.com/office/drawing/2014/main" id="{1171112A-24C2-4FA7-8DE5-51604BD5C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9" y="2505"/>
                <a:ext cx="5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82" name="Rectangle 585">
                <a:extLst>
                  <a:ext uri="{FF2B5EF4-FFF2-40B4-BE49-F238E27FC236}">
                    <a16:creationId xmlns:a16="http://schemas.microsoft.com/office/drawing/2014/main" id="{1B1066BD-3DAE-4CF8-9606-0E086245A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6" y="2505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83" name="Rectangle 586">
                <a:extLst>
                  <a:ext uri="{FF2B5EF4-FFF2-40B4-BE49-F238E27FC236}">
                    <a16:creationId xmlns:a16="http://schemas.microsoft.com/office/drawing/2014/main" id="{30A3B748-00B4-4175-9785-74BA082B2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1" y="2505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84" name="Rectangle 587">
                <a:extLst>
                  <a:ext uri="{FF2B5EF4-FFF2-40B4-BE49-F238E27FC236}">
                    <a16:creationId xmlns:a16="http://schemas.microsoft.com/office/drawing/2014/main" id="{BD8F63F3-B4CB-4605-BC46-27FCFAAA3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4" y="2505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85" name="Rectangle 588">
                <a:extLst>
                  <a:ext uri="{FF2B5EF4-FFF2-40B4-BE49-F238E27FC236}">
                    <a16:creationId xmlns:a16="http://schemas.microsoft.com/office/drawing/2014/main" id="{3A472283-2712-4D53-97F9-5E0CC20E2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9" y="2505"/>
                <a:ext cx="3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86" name="Rectangle 589">
                <a:extLst>
                  <a:ext uri="{FF2B5EF4-FFF2-40B4-BE49-F238E27FC236}">
                    <a16:creationId xmlns:a16="http://schemas.microsoft.com/office/drawing/2014/main" id="{3B384090-66AD-4494-B58C-539C6E192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2551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87" name="Rectangle 590">
                <a:extLst>
                  <a:ext uri="{FF2B5EF4-FFF2-40B4-BE49-F238E27FC236}">
                    <a16:creationId xmlns:a16="http://schemas.microsoft.com/office/drawing/2014/main" id="{358779B5-BD75-4CA4-B328-46AF29FC1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2551"/>
                <a:ext cx="4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88" name="Rectangle 591">
                <a:extLst>
                  <a:ext uri="{FF2B5EF4-FFF2-40B4-BE49-F238E27FC236}">
                    <a16:creationId xmlns:a16="http://schemas.microsoft.com/office/drawing/2014/main" id="{0CF868DE-1FE6-44FC-81E6-B0E9BF4C2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" y="2551"/>
                <a:ext cx="4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89" name="Rectangle 592">
                <a:extLst>
                  <a:ext uri="{FF2B5EF4-FFF2-40B4-BE49-F238E27FC236}">
                    <a16:creationId xmlns:a16="http://schemas.microsoft.com/office/drawing/2014/main" id="{DE3EED2A-8286-4664-86FF-9BB5BBBD1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2551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90" name="Rectangle 593">
                <a:extLst>
                  <a:ext uri="{FF2B5EF4-FFF2-40B4-BE49-F238E27FC236}">
                    <a16:creationId xmlns:a16="http://schemas.microsoft.com/office/drawing/2014/main" id="{3B91D02A-62B5-4489-A464-69FAD1BF4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5" y="2551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91" name="Rectangle 594">
                <a:extLst>
                  <a:ext uri="{FF2B5EF4-FFF2-40B4-BE49-F238E27FC236}">
                    <a16:creationId xmlns:a16="http://schemas.microsoft.com/office/drawing/2014/main" id="{5D403873-26FB-49DC-ADC1-23E3B2DA91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2551"/>
                <a:ext cx="39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x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92" name="Rectangle 595">
                <a:extLst>
                  <a:ext uri="{FF2B5EF4-FFF2-40B4-BE49-F238E27FC236}">
                    <a16:creationId xmlns:a16="http://schemas.microsoft.com/office/drawing/2014/main" id="{C51A955A-39A2-4613-8D43-5E6853B408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9" y="2551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93" name="Rectangle 596">
                <a:extLst>
                  <a:ext uri="{FF2B5EF4-FFF2-40B4-BE49-F238E27FC236}">
                    <a16:creationId xmlns:a16="http://schemas.microsoft.com/office/drawing/2014/main" id="{18C85DC3-9EAB-40BB-A6FF-156BCA510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1" y="2551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94" name="Rectangle 597">
                <a:extLst>
                  <a:ext uri="{FF2B5EF4-FFF2-40B4-BE49-F238E27FC236}">
                    <a16:creationId xmlns:a16="http://schemas.microsoft.com/office/drawing/2014/main" id="{82F01D4F-A5DF-4705-BD95-0B63903F4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551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95" name="Rectangle 598">
                <a:extLst>
                  <a:ext uri="{FF2B5EF4-FFF2-40B4-BE49-F238E27FC236}">
                    <a16:creationId xmlns:a16="http://schemas.microsoft.com/office/drawing/2014/main" id="{5A634ABC-D68A-4A08-82B7-E8D2F3BBA3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8" y="2551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96" name="Rectangle 599">
                <a:extLst>
                  <a:ext uri="{FF2B5EF4-FFF2-40B4-BE49-F238E27FC236}">
                    <a16:creationId xmlns:a16="http://schemas.microsoft.com/office/drawing/2014/main" id="{1DB95300-F843-4B80-BBA1-92F4F3314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3" y="2551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97" name="Rectangle 600">
                <a:extLst>
                  <a:ext uri="{FF2B5EF4-FFF2-40B4-BE49-F238E27FC236}">
                    <a16:creationId xmlns:a16="http://schemas.microsoft.com/office/drawing/2014/main" id="{20ACF33A-26DE-4E17-AE29-88AC0A713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2551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98" name="Rectangle 601">
                <a:extLst>
                  <a:ext uri="{FF2B5EF4-FFF2-40B4-BE49-F238E27FC236}">
                    <a16:creationId xmlns:a16="http://schemas.microsoft.com/office/drawing/2014/main" id="{3C003E7D-0777-45CB-99B1-4C5160F719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5" y="2551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99" name="Rectangle 602">
                <a:extLst>
                  <a:ext uri="{FF2B5EF4-FFF2-40B4-BE49-F238E27FC236}">
                    <a16:creationId xmlns:a16="http://schemas.microsoft.com/office/drawing/2014/main" id="{31077D1B-0C88-44A3-A13F-904EE4DDE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" y="2551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00" name="Rectangle 603">
                <a:extLst>
                  <a:ext uri="{FF2B5EF4-FFF2-40B4-BE49-F238E27FC236}">
                    <a16:creationId xmlns:a16="http://schemas.microsoft.com/office/drawing/2014/main" id="{E2B5D49A-6DFE-4479-9884-B4DA9BB85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2593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01" name="Rectangle 604">
                <a:extLst>
                  <a:ext uri="{FF2B5EF4-FFF2-40B4-BE49-F238E27FC236}">
                    <a16:creationId xmlns:a16="http://schemas.microsoft.com/office/drawing/2014/main" id="{51E2ED2C-BC87-41A4-978A-AB85B01CC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2593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02" name="Rectangle 605">
                <a:extLst>
                  <a:ext uri="{FF2B5EF4-FFF2-40B4-BE49-F238E27FC236}">
                    <a16:creationId xmlns:a16="http://schemas.microsoft.com/office/drawing/2014/main" id="{1EEF0F4D-C078-4758-BB21-9CDA3DFED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" y="2593"/>
                <a:ext cx="3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03" name="Rectangle 606">
                <a:extLst>
                  <a:ext uri="{FF2B5EF4-FFF2-40B4-BE49-F238E27FC236}">
                    <a16:creationId xmlns:a16="http://schemas.microsoft.com/office/drawing/2014/main" id="{40EE77F1-5CEF-4251-BC43-936F0A7BC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2593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04" name="Rectangle 607">
                <a:extLst>
                  <a:ext uri="{FF2B5EF4-FFF2-40B4-BE49-F238E27FC236}">
                    <a16:creationId xmlns:a16="http://schemas.microsoft.com/office/drawing/2014/main" id="{9A11A6D3-BF1C-4FDB-8A69-6CE1862EA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2593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591" name="Group 809">
              <a:extLst>
                <a:ext uri="{FF2B5EF4-FFF2-40B4-BE49-F238E27FC236}">
                  <a16:creationId xmlns:a16="http://schemas.microsoft.com/office/drawing/2014/main" id="{AFC99F95-4223-4C4D-9265-A830BFE4F4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6" y="2593"/>
              <a:ext cx="1460" cy="619"/>
              <a:chOff x="2526" y="2593"/>
              <a:chExt cx="1460" cy="619"/>
            </a:xfrm>
            <a:grpFill/>
          </p:grpSpPr>
          <p:sp>
            <p:nvSpPr>
              <p:cNvPr id="2905" name="Rectangle 609">
                <a:extLst>
                  <a:ext uri="{FF2B5EF4-FFF2-40B4-BE49-F238E27FC236}">
                    <a16:creationId xmlns:a16="http://schemas.microsoft.com/office/drawing/2014/main" id="{E447FB00-5A43-4F6F-AD8E-8FD5AC54A9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8" y="2593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06" name="Rectangle 610">
                <a:extLst>
                  <a:ext uri="{FF2B5EF4-FFF2-40B4-BE49-F238E27FC236}">
                    <a16:creationId xmlns:a16="http://schemas.microsoft.com/office/drawing/2014/main" id="{D86D5D06-85D6-4163-918E-2368AF768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2636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07" name="Rectangle 611">
                <a:extLst>
                  <a:ext uri="{FF2B5EF4-FFF2-40B4-BE49-F238E27FC236}">
                    <a16:creationId xmlns:a16="http://schemas.microsoft.com/office/drawing/2014/main" id="{846B4B40-8621-466B-8766-92CBC274AB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2636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08" name="Rectangle 612">
                <a:extLst>
                  <a:ext uri="{FF2B5EF4-FFF2-40B4-BE49-F238E27FC236}">
                    <a16:creationId xmlns:a16="http://schemas.microsoft.com/office/drawing/2014/main" id="{75D66569-08A0-4F0D-98ED-557E93F90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5" y="2636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09" name="Rectangle 613">
                <a:extLst>
                  <a:ext uri="{FF2B5EF4-FFF2-40B4-BE49-F238E27FC236}">
                    <a16:creationId xmlns:a16="http://schemas.microsoft.com/office/drawing/2014/main" id="{F2F40632-D3E3-4290-A155-42F56D315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" y="2636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10" name="Rectangle 614">
                <a:extLst>
                  <a:ext uri="{FF2B5EF4-FFF2-40B4-BE49-F238E27FC236}">
                    <a16:creationId xmlns:a16="http://schemas.microsoft.com/office/drawing/2014/main" id="{A08E5E8B-1789-4767-AA0F-F3012A81B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2" y="2636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11" name="Rectangle 615">
                <a:extLst>
                  <a:ext uri="{FF2B5EF4-FFF2-40B4-BE49-F238E27FC236}">
                    <a16:creationId xmlns:a16="http://schemas.microsoft.com/office/drawing/2014/main" id="{5F153EBF-9D6B-4E15-90D6-D2ECCF63F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" y="2636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12" name="Rectangle 616">
                <a:extLst>
                  <a:ext uri="{FF2B5EF4-FFF2-40B4-BE49-F238E27FC236}">
                    <a16:creationId xmlns:a16="http://schemas.microsoft.com/office/drawing/2014/main" id="{CFF864B6-E06F-4742-A7C8-B56849324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2636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13" name="Rectangle 617">
                <a:extLst>
                  <a:ext uri="{FF2B5EF4-FFF2-40B4-BE49-F238E27FC236}">
                    <a16:creationId xmlns:a16="http://schemas.microsoft.com/office/drawing/2014/main" id="{92AC7406-B533-4BA0-8120-141258D05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2636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14" name="Rectangle 618">
                <a:extLst>
                  <a:ext uri="{FF2B5EF4-FFF2-40B4-BE49-F238E27FC236}">
                    <a16:creationId xmlns:a16="http://schemas.microsoft.com/office/drawing/2014/main" id="{EC25B72C-7960-42CD-B455-5F31ACD8B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1" y="2636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15" name="Rectangle 619">
                <a:extLst>
                  <a:ext uri="{FF2B5EF4-FFF2-40B4-BE49-F238E27FC236}">
                    <a16:creationId xmlns:a16="http://schemas.microsoft.com/office/drawing/2014/main" id="{860B0F91-6D5A-4892-94BB-4298EEACB7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2636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16" name="Rectangle 620">
                <a:extLst>
                  <a:ext uri="{FF2B5EF4-FFF2-40B4-BE49-F238E27FC236}">
                    <a16:creationId xmlns:a16="http://schemas.microsoft.com/office/drawing/2014/main" id="{DF68BF36-2D09-47EE-9FAC-31355330F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2" y="2636"/>
                <a:ext cx="4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Q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17" name="Rectangle 621">
                <a:extLst>
                  <a:ext uri="{FF2B5EF4-FFF2-40B4-BE49-F238E27FC236}">
                    <a16:creationId xmlns:a16="http://schemas.microsoft.com/office/drawing/2014/main" id="{7DA2BED2-E026-4EE7-9DF7-7E8748149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6" y="2636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18" name="Rectangle 622">
                <a:extLst>
                  <a:ext uri="{FF2B5EF4-FFF2-40B4-BE49-F238E27FC236}">
                    <a16:creationId xmlns:a16="http://schemas.microsoft.com/office/drawing/2014/main" id="{304D7C88-37F9-4AEC-919F-94389CA62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5" y="2636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19" name="Rectangle 623">
                <a:extLst>
                  <a:ext uri="{FF2B5EF4-FFF2-40B4-BE49-F238E27FC236}">
                    <a16:creationId xmlns:a16="http://schemas.microsoft.com/office/drawing/2014/main" id="{48432DD8-E6CF-40AE-AC2F-B50DDF3FA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" y="2636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20" name="Rectangle 624">
                <a:extLst>
                  <a:ext uri="{FF2B5EF4-FFF2-40B4-BE49-F238E27FC236}">
                    <a16:creationId xmlns:a16="http://schemas.microsoft.com/office/drawing/2014/main" id="{045B09CD-10EF-4598-B129-4841BAA0C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2" y="2636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21" name="Rectangle 625">
                <a:extLst>
                  <a:ext uri="{FF2B5EF4-FFF2-40B4-BE49-F238E27FC236}">
                    <a16:creationId xmlns:a16="http://schemas.microsoft.com/office/drawing/2014/main" id="{B1A29A7B-5609-4935-B1E2-A42B289DF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2678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22" name="Rectangle 626">
                <a:extLst>
                  <a:ext uri="{FF2B5EF4-FFF2-40B4-BE49-F238E27FC236}">
                    <a16:creationId xmlns:a16="http://schemas.microsoft.com/office/drawing/2014/main" id="{C19F35D0-3F64-442C-B9F7-4C8024EA8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2678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23" name="Rectangle 627">
                <a:extLst>
                  <a:ext uri="{FF2B5EF4-FFF2-40B4-BE49-F238E27FC236}">
                    <a16:creationId xmlns:a16="http://schemas.microsoft.com/office/drawing/2014/main" id="{4130D362-8B31-42FF-B166-F59ACBA5E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9" y="2678"/>
                <a:ext cx="5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24" name="Rectangle 628">
                <a:extLst>
                  <a:ext uri="{FF2B5EF4-FFF2-40B4-BE49-F238E27FC236}">
                    <a16:creationId xmlns:a16="http://schemas.microsoft.com/office/drawing/2014/main" id="{3F62F178-038B-4FF1-A6D7-017B04048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6" y="2678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25" name="Rectangle 629">
                <a:extLst>
                  <a:ext uri="{FF2B5EF4-FFF2-40B4-BE49-F238E27FC236}">
                    <a16:creationId xmlns:a16="http://schemas.microsoft.com/office/drawing/2014/main" id="{31771797-FFE1-4E6C-96C5-F02834EDF0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5" y="2678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26" name="Rectangle 630">
                <a:extLst>
                  <a:ext uri="{FF2B5EF4-FFF2-40B4-BE49-F238E27FC236}">
                    <a16:creationId xmlns:a16="http://schemas.microsoft.com/office/drawing/2014/main" id="{70DF8885-15D0-4549-B201-5F58F43B5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2678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27" name="Rectangle 631">
                <a:extLst>
                  <a:ext uri="{FF2B5EF4-FFF2-40B4-BE49-F238E27FC236}">
                    <a16:creationId xmlns:a16="http://schemas.microsoft.com/office/drawing/2014/main" id="{4F806699-3DF5-4D61-9D91-7AD6A68CC5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678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28" name="Rectangle 632">
                <a:extLst>
                  <a:ext uri="{FF2B5EF4-FFF2-40B4-BE49-F238E27FC236}">
                    <a16:creationId xmlns:a16="http://schemas.microsoft.com/office/drawing/2014/main" id="{4BC51ABA-5CAB-4976-8945-E4CB96E01B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8" y="2678"/>
                <a:ext cx="3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29" name="Rectangle 633">
                <a:extLst>
                  <a:ext uri="{FF2B5EF4-FFF2-40B4-BE49-F238E27FC236}">
                    <a16:creationId xmlns:a16="http://schemas.microsoft.com/office/drawing/2014/main" id="{FC1D5724-112B-4293-B7EF-EA03FEED7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" y="2678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30" name="Rectangle 634">
                <a:extLst>
                  <a:ext uri="{FF2B5EF4-FFF2-40B4-BE49-F238E27FC236}">
                    <a16:creationId xmlns:a16="http://schemas.microsoft.com/office/drawing/2014/main" id="{C8A5D12F-9551-43B0-BA8E-176A386C2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8" y="2678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31" name="Rectangle 635">
                <a:extLst>
                  <a:ext uri="{FF2B5EF4-FFF2-40B4-BE49-F238E27FC236}">
                    <a16:creationId xmlns:a16="http://schemas.microsoft.com/office/drawing/2014/main" id="{E2B96BFE-1018-4AF0-974B-13D4D5B2C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" y="2678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32" name="Rectangle 636">
                <a:extLst>
                  <a:ext uri="{FF2B5EF4-FFF2-40B4-BE49-F238E27FC236}">
                    <a16:creationId xmlns:a16="http://schemas.microsoft.com/office/drawing/2014/main" id="{C186CADF-806C-4FBB-887E-16E68CF33A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2678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33" name="Rectangle 637">
                <a:extLst>
                  <a:ext uri="{FF2B5EF4-FFF2-40B4-BE49-F238E27FC236}">
                    <a16:creationId xmlns:a16="http://schemas.microsoft.com/office/drawing/2014/main" id="{474BAC30-488F-4CD3-9885-AAC7F390D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1" y="2678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34" name="Rectangle 638">
                <a:extLst>
                  <a:ext uri="{FF2B5EF4-FFF2-40B4-BE49-F238E27FC236}">
                    <a16:creationId xmlns:a16="http://schemas.microsoft.com/office/drawing/2014/main" id="{25F6196B-E0C7-4295-A5E3-3E6661260A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" y="2678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35" name="Rectangle 639">
                <a:extLst>
                  <a:ext uri="{FF2B5EF4-FFF2-40B4-BE49-F238E27FC236}">
                    <a16:creationId xmlns:a16="http://schemas.microsoft.com/office/drawing/2014/main" id="{1452597F-16C0-4981-9382-CBD29527C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2" y="2678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36" name="Rectangle 640">
                <a:extLst>
                  <a:ext uri="{FF2B5EF4-FFF2-40B4-BE49-F238E27FC236}">
                    <a16:creationId xmlns:a16="http://schemas.microsoft.com/office/drawing/2014/main" id="{95DFC78C-9FE0-4CCF-9C06-A78BA6DE2A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0" y="2678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37" name="Rectangle 641">
                <a:extLst>
                  <a:ext uri="{FF2B5EF4-FFF2-40B4-BE49-F238E27FC236}">
                    <a16:creationId xmlns:a16="http://schemas.microsoft.com/office/drawing/2014/main" id="{E235ED9D-37E6-4A4A-8A7B-D644CE54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9" y="2678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38" name="Rectangle 642">
                <a:extLst>
                  <a:ext uri="{FF2B5EF4-FFF2-40B4-BE49-F238E27FC236}">
                    <a16:creationId xmlns:a16="http://schemas.microsoft.com/office/drawing/2014/main" id="{41E39118-0D77-400C-9794-7A98D20EA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5" y="2678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39" name="Rectangle 643">
                <a:extLst>
                  <a:ext uri="{FF2B5EF4-FFF2-40B4-BE49-F238E27FC236}">
                    <a16:creationId xmlns:a16="http://schemas.microsoft.com/office/drawing/2014/main" id="{16158FF4-149B-4D6B-ABA0-0179643FF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0" y="2678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40" name="Rectangle 644">
                <a:extLst>
                  <a:ext uri="{FF2B5EF4-FFF2-40B4-BE49-F238E27FC236}">
                    <a16:creationId xmlns:a16="http://schemas.microsoft.com/office/drawing/2014/main" id="{7431CAEA-906B-4C8D-B029-33C99A6D7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6" y="2678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41" name="Rectangle 645">
                <a:extLst>
                  <a:ext uri="{FF2B5EF4-FFF2-40B4-BE49-F238E27FC236}">
                    <a16:creationId xmlns:a16="http://schemas.microsoft.com/office/drawing/2014/main" id="{7F2F0FC0-89CD-4B59-8333-3627704146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1" y="2678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42" name="Rectangle 646">
                <a:extLst>
                  <a:ext uri="{FF2B5EF4-FFF2-40B4-BE49-F238E27FC236}">
                    <a16:creationId xmlns:a16="http://schemas.microsoft.com/office/drawing/2014/main" id="{F3412A82-BFCA-4C39-9F5B-8464A66265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0" y="2678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43" name="Rectangle 647">
                <a:extLst>
                  <a:ext uri="{FF2B5EF4-FFF2-40B4-BE49-F238E27FC236}">
                    <a16:creationId xmlns:a16="http://schemas.microsoft.com/office/drawing/2014/main" id="{86315752-658E-4685-9176-235B5D77E6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2678"/>
                <a:ext cx="3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44" name="Rectangle 648">
                <a:extLst>
                  <a:ext uri="{FF2B5EF4-FFF2-40B4-BE49-F238E27FC236}">
                    <a16:creationId xmlns:a16="http://schemas.microsoft.com/office/drawing/2014/main" id="{9476EDE8-2973-4097-91B4-56CCC0FC9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2721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45" name="Rectangle 649">
                <a:extLst>
                  <a:ext uri="{FF2B5EF4-FFF2-40B4-BE49-F238E27FC236}">
                    <a16:creationId xmlns:a16="http://schemas.microsoft.com/office/drawing/2014/main" id="{E038D111-2844-416A-A014-E49F37001A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2721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46" name="Rectangle 650">
                <a:extLst>
                  <a:ext uri="{FF2B5EF4-FFF2-40B4-BE49-F238E27FC236}">
                    <a16:creationId xmlns:a16="http://schemas.microsoft.com/office/drawing/2014/main" id="{AB5E8BC1-6C92-4D19-B700-CDD8A4739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" y="2721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47" name="Rectangle 651">
                <a:extLst>
                  <a:ext uri="{FF2B5EF4-FFF2-40B4-BE49-F238E27FC236}">
                    <a16:creationId xmlns:a16="http://schemas.microsoft.com/office/drawing/2014/main" id="{B73A93E4-3BC6-454D-ACB7-EFF8D57A3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0" y="2721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48" name="Rectangle 652">
                <a:extLst>
                  <a:ext uri="{FF2B5EF4-FFF2-40B4-BE49-F238E27FC236}">
                    <a16:creationId xmlns:a16="http://schemas.microsoft.com/office/drawing/2014/main" id="{F6950878-B349-4750-B1C2-783BAAADD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6" y="2721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49" name="Rectangle 653">
                <a:extLst>
                  <a:ext uri="{FF2B5EF4-FFF2-40B4-BE49-F238E27FC236}">
                    <a16:creationId xmlns:a16="http://schemas.microsoft.com/office/drawing/2014/main" id="{C884D10A-CF14-48FF-B7F1-23CA96A82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5" y="2721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50" name="Rectangle 654">
                <a:extLst>
                  <a:ext uri="{FF2B5EF4-FFF2-40B4-BE49-F238E27FC236}">
                    <a16:creationId xmlns:a16="http://schemas.microsoft.com/office/drawing/2014/main" id="{3751CFF0-90AB-4D89-9EF9-08ADCAA94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7" y="2721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51" name="Rectangle 655">
                <a:extLst>
                  <a:ext uri="{FF2B5EF4-FFF2-40B4-BE49-F238E27FC236}">
                    <a16:creationId xmlns:a16="http://schemas.microsoft.com/office/drawing/2014/main" id="{2A681614-041A-4310-91A3-09E4A16CE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2721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52" name="Rectangle 656">
                <a:extLst>
                  <a:ext uri="{FF2B5EF4-FFF2-40B4-BE49-F238E27FC236}">
                    <a16:creationId xmlns:a16="http://schemas.microsoft.com/office/drawing/2014/main" id="{3D665C06-57BC-47DA-B228-0A591695A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2763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53" name="Rectangle 657">
                <a:extLst>
                  <a:ext uri="{FF2B5EF4-FFF2-40B4-BE49-F238E27FC236}">
                    <a16:creationId xmlns:a16="http://schemas.microsoft.com/office/drawing/2014/main" id="{631A689E-4BAB-4779-A229-D1BB4B1C1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2763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54" name="Rectangle 658">
                <a:extLst>
                  <a:ext uri="{FF2B5EF4-FFF2-40B4-BE49-F238E27FC236}">
                    <a16:creationId xmlns:a16="http://schemas.microsoft.com/office/drawing/2014/main" id="{EC22D064-C9A4-4170-8645-644A43F8A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" y="2763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55" name="Rectangle 659">
                <a:extLst>
                  <a:ext uri="{FF2B5EF4-FFF2-40B4-BE49-F238E27FC236}">
                    <a16:creationId xmlns:a16="http://schemas.microsoft.com/office/drawing/2014/main" id="{3485708A-2657-4425-8A04-E7649ED30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2763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56" name="Rectangle 660">
                <a:extLst>
                  <a:ext uri="{FF2B5EF4-FFF2-40B4-BE49-F238E27FC236}">
                    <a16:creationId xmlns:a16="http://schemas.microsoft.com/office/drawing/2014/main" id="{5389DCB7-0E85-4241-B1E9-1745E20FF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2763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57" name="Rectangle 661">
                <a:extLst>
                  <a:ext uri="{FF2B5EF4-FFF2-40B4-BE49-F238E27FC236}">
                    <a16:creationId xmlns:a16="http://schemas.microsoft.com/office/drawing/2014/main" id="{F3D890D6-8767-4C1F-987C-71699F1C0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8" y="2763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58" name="Rectangle 662">
                <a:extLst>
                  <a:ext uri="{FF2B5EF4-FFF2-40B4-BE49-F238E27FC236}">
                    <a16:creationId xmlns:a16="http://schemas.microsoft.com/office/drawing/2014/main" id="{CD042CE4-0F3F-4356-B3BC-D3E9672D8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2763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59" name="Rectangle 663">
                <a:extLst>
                  <a:ext uri="{FF2B5EF4-FFF2-40B4-BE49-F238E27FC236}">
                    <a16:creationId xmlns:a16="http://schemas.microsoft.com/office/drawing/2014/main" id="{C12ED3D9-D241-471D-8D6E-F361A3A4A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2763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60" name="Rectangle 664">
                <a:extLst>
                  <a:ext uri="{FF2B5EF4-FFF2-40B4-BE49-F238E27FC236}">
                    <a16:creationId xmlns:a16="http://schemas.microsoft.com/office/drawing/2014/main" id="{8E6FF3B8-068A-4103-8638-175559121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763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61" name="Rectangle 665">
                <a:extLst>
                  <a:ext uri="{FF2B5EF4-FFF2-40B4-BE49-F238E27FC236}">
                    <a16:creationId xmlns:a16="http://schemas.microsoft.com/office/drawing/2014/main" id="{2D80CB23-DE2B-4B83-A44C-69A650ACD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2806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62" name="Rectangle 666">
                <a:extLst>
                  <a:ext uri="{FF2B5EF4-FFF2-40B4-BE49-F238E27FC236}">
                    <a16:creationId xmlns:a16="http://schemas.microsoft.com/office/drawing/2014/main" id="{2845E724-13C1-4183-B519-5049A820A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2806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63" name="Rectangle 667">
                <a:extLst>
                  <a:ext uri="{FF2B5EF4-FFF2-40B4-BE49-F238E27FC236}">
                    <a16:creationId xmlns:a16="http://schemas.microsoft.com/office/drawing/2014/main" id="{5B5D6267-96FB-4297-9B2F-B68689936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6" y="2806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64" name="Rectangle 668">
                <a:extLst>
                  <a:ext uri="{FF2B5EF4-FFF2-40B4-BE49-F238E27FC236}">
                    <a16:creationId xmlns:a16="http://schemas.microsoft.com/office/drawing/2014/main" id="{54D93E82-7477-4BD1-9E6E-27BC945F0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2806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65" name="Rectangle 669">
                <a:extLst>
                  <a:ext uri="{FF2B5EF4-FFF2-40B4-BE49-F238E27FC236}">
                    <a16:creationId xmlns:a16="http://schemas.microsoft.com/office/drawing/2014/main" id="{C22DAD90-C320-4FE1-A636-375C4B968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2806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66" name="Rectangle 670">
                <a:extLst>
                  <a:ext uri="{FF2B5EF4-FFF2-40B4-BE49-F238E27FC236}">
                    <a16:creationId xmlns:a16="http://schemas.microsoft.com/office/drawing/2014/main" id="{FDE81F0F-33E3-4791-9FC4-7DE9A339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8" y="2806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67" name="Rectangle 671">
                <a:extLst>
                  <a:ext uri="{FF2B5EF4-FFF2-40B4-BE49-F238E27FC236}">
                    <a16:creationId xmlns:a16="http://schemas.microsoft.com/office/drawing/2014/main" id="{68EC1BF3-9BD4-48C1-978F-87BBD255BC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2806"/>
                <a:ext cx="4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68" name="Rectangle 672">
                <a:extLst>
                  <a:ext uri="{FF2B5EF4-FFF2-40B4-BE49-F238E27FC236}">
                    <a16:creationId xmlns:a16="http://schemas.microsoft.com/office/drawing/2014/main" id="{2317F37B-0C91-4B6C-894D-B2CC0A6A33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2806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69" name="Rectangle 673">
                <a:extLst>
                  <a:ext uri="{FF2B5EF4-FFF2-40B4-BE49-F238E27FC236}">
                    <a16:creationId xmlns:a16="http://schemas.microsoft.com/office/drawing/2014/main" id="{8714E064-0A8B-4F9E-B56D-F23E0422F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806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70" name="Rectangle 674">
                <a:extLst>
                  <a:ext uri="{FF2B5EF4-FFF2-40B4-BE49-F238E27FC236}">
                    <a16:creationId xmlns:a16="http://schemas.microsoft.com/office/drawing/2014/main" id="{EEB939C1-9519-4755-9054-BBF9038FE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" y="2806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71" name="Rectangle 675">
                <a:extLst>
                  <a:ext uri="{FF2B5EF4-FFF2-40B4-BE49-F238E27FC236}">
                    <a16:creationId xmlns:a16="http://schemas.microsoft.com/office/drawing/2014/main" id="{E53B7EF9-4464-491B-8D79-CA2992A8D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2849"/>
                <a:ext cx="4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72" name="Rectangle 676">
                <a:extLst>
                  <a:ext uri="{FF2B5EF4-FFF2-40B4-BE49-F238E27FC236}">
                    <a16:creationId xmlns:a16="http://schemas.microsoft.com/office/drawing/2014/main" id="{3FC44360-27C4-4FCE-A719-61BE4103D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0" y="2849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73" name="Rectangle 677">
                <a:extLst>
                  <a:ext uri="{FF2B5EF4-FFF2-40B4-BE49-F238E27FC236}">
                    <a16:creationId xmlns:a16="http://schemas.microsoft.com/office/drawing/2014/main" id="{D8F40553-A4A4-4859-96B8-D2D51AADD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" y="2849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74" name="Rectangle 678">
                <a:extLst>
                  <a:ext uri="{FF2B5EF4-FFF2-40B4-BE49-F238E27FC236}">
                    <a16:creationId xmlns:a16="http://schemas.microsoft.com/office/drawing/2014/main" id="{5C921445-F33E-424B-900F-EDF44E0F55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" y="2849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75" name="Rectangle 679">
                <a:extLst>
                  <a:ext uri="{FF2B5EF4-FFF2-40B4-BE49-F238E27FC236}">
                    <a16:creationId xmlns:a16="http://schemas.microsoft.com/office/drawing/2014/main" id="{4EAEF235-240E-4FFE-9A7A-DD5F1DEE3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" y="2849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76" name="Rectangle 680">
                <a:extLst>
                  <a:ext uri="{FF2B5EF4-FFF2-40B4-BE49-F238E27FC236}">
                    <a16:creationId xmlns:a16="http://schemas.microsoft.com/office/drawing/2014/main" id="{21A5FBFE-AEC3-49E9-898A-DB57390F7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2849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77" name="Rectangle 681">
                <a:extLst>
                  <a:ext uri="{FF2B5EF4-FFF2-40B4-BE49-F238E27FC236}">
                    <a16:creationId xmlns:a16="http://schemas.microsoft.com/office/drawing/2014/main" id="{B1E7F22F-4FBE-4103-9BEB-467CF3AF8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849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78" name="Rectangle 682">
                <a:extLst>
                  <a:ext uri="{FF2B5EF4-FFF2-40B4-BE49-F238E27FC236}">
                    <a16:creationId xmlns:a16="http://schemas.microsoft.com/office/drawing/2014/main" id="{FBB06FB3-5004-412A-A729-C8AB45AE2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4" y="2849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79" name="Rectangle 683">
                <a:extLst>
                  <a:ext uri="{FF2B5EF4-FFF2-40B4-BE49-F238E27FC236}">
                    <a16:creationId xmlns:a16="http://schemas.microsoft.com/office/drawing/2014/main" id="{1E9006B4-9425-463F-B0F8-627B89272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" y="2849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80" name="Rectangle 684">
                <a:extLst>
                  <a:ext uri="{FF2B5EF4-FFF2-40B4-BE49-F238E27FC236}">
                    <a16:creationId xmlns:a16="http://schemas.microsoft.com/office/drawing/2014/main" id="{2108B6AD-0697-4E34-B3D1-BB48F7BB6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2849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81" name="Rectangle 685">
                <a:extLst>
                  <a:ext uri="{FF2B5EF4-FFF2-40B4-BE49-F238E27FC236}">
                    <a16:creationId xmlns:a16="http://schemas.microsoft.com/office/drawing/2014/main" id="{4C2FB860-EFBC-4DFE-9B21-53B7478DE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2849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82" name="Rectangle 686">
                <a:extLst>
                  <a:ext uri="{FF2B5EF4-FFF2-40B4-BE49-F238E27FC236}">
                    <a16:creationId xmlns:a16="http://schemas.microsoft.com/office/drawing/2014/main" id="{BFBFB14F-B2AE-4A2A-8BDC-600964D12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9" y="2849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83" name="Rectangle 687">
                <a:extLst>
                  <a:ext uri="{FF2B5EF4-FFF2-40B4-BE49-F238E27FC236}">
                    <a16:creationId xmlns:a16="http://schemas.microsoft.com/office/drawing/2014/main" id="{8DD8259B-70A9-49EB-AA69-AAA29CA92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5" y="2849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84" name="Rectangle 688">
                <a:extLst>
                  <a:ext uri="{FF2B5EF4-FFF2-40B4-BE49-F238E27FC236}">
                    <a16:creationId xmlns:a16="http://schemas.microsoft.com/office/drawing/2014/main" id="{E9C470D7-0BF7-4DD5-AF3F-EEA0075AE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" y="2849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85" name="Rectangle 689">
                <a:extLst>
                  <a:ext uri="{FF2B5EF4-FFF2-40B4-BE49-F238E27FC236}">
                    <a16:creationId xmlns:a16="http://schemas.microsoft.com/office/drawing/2014/main" id="{3948149D-8D77-4C10-8077-79DBA5199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6" y="2849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86" name="Rectangle 690">
                <a:extLst>
                  <a:ext uri="{FF2B5EF4-FFF2-40B4-BE49-F238E27FC236}">
                    <a16:creationId xmlns:a16="http://schemas.microsoft.com/office/drawing/2014/main" id="{2350EB32-204E-44D8-8B14-CDE6383FC3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4" y="2849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87" name="Rectangle 691">
                <a:extLst>
                  <a:ext uri="{FF2B5EF4-FFF2-40B4-BE49-F238E27FC236}">
                    <a16:creationId xmlns:a16="http://schemas.microsoft.com/office/drawing/2014/main" id="{1AC66517-1505-47F7-94DA-0348CF52D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2891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88" name="Rectangle 692">
                <a:extLst>
                  <a:ext uri="{FF2B5EF4-FFF2-40B4-BE49-F238E27FC236}">
                    <a16:creationId xmlns:a16="http://schemas.microsoft.com/office/drawing/2014/main" id="{267ED2F1-A1ED-43D3-8F2B-EA8D669ED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2891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89" name="Rectangle 693">
                <a:extLst>
                  <a:ext uri="{FF2B5EF4-FFF2-40B4-BE49-F238E27FC236}">
                    <a16:creationId xmlns:a16="http://schemas.microsoft.com/office/drawing/2014/main" id="{68AB8A18-1757-4EF7-9A78-3365294B5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6" y="2891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90" name="Rectangle 694">
                <a:extLst>
                  <a:ext uri="{FF2B5EF4-FFF2-40B4-BE49-F238E27FC236}">
                    <a16:creationId xmlns:a16="http://schemas.microsoft.com/office/drawing/2014/main" id="{3D731CA4-3202-4338-A0B4-DE1A83DD3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2891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91" name="Rectangle 695">
                <a:extLst>
                  <a:ext uri="{FF2B5EF4-FFF2-40B4-BE49-F238E27FC236}">
                    <a16:creationId xmlns:a16="http://schemas.microsoft.com/office/drawing/2014/main" id="{94697735-A898-4D56-AB0A-CE6A10D156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2891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92" name="Rectangle 696">
                <a:extLst>
                  <a:ext uri="{FF2B5EF4-FFF2-40B4-BE49-F238E27FC236}">
                    <a16:creationId xmlns:a16="http://schemas.microsoft.com/office/drawing/2014/main" id="{1DAC518D-1426-4B4E-969A-E4889E8F5E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8" y="2891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93" name="Rectangle 697">
                <a:extLst>
                  <a:ext uri="{FF2B5EF4-FFF2-40B4-BE49-F238E27FC236}">
                    <a16:creationId xmlns:a16="http://schemas.microsoft.com/office/drawing/2014/main" id="{A4106363-A405-4088-8D5E-C5F3B0741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2891"/>
                <a:ext cx="4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94" name="Rectangle 698">
                <a:extLst>
                  <a:ext uri="{FF2B5EF4-FFF2-40B4-BE49-F238E27FC236}">
                    <a16:creationId xmlns:a16="http://schemas.microsoft.com/office/drawing/2014/main" id="{C7E3E6ED-CF97-4683-956B-96B520DF43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2891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95" name="Rectangle 699">
                <a:extLst>
                  <a:ext uri="{FF2B5EF4-FFF2-40B4-BE49-F238E27FC236}">
                    <a16:creationId xmlns:a16="http://schemas.microsoft.com/office/drawing/2014/main" id="{839D5337-B680-4E73-AEC6-02C1A1EE1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891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96" name="Rectangle 700">
                <a:extLst>
                  <a:ext uri="{FF2B5EF4-FFF2-40B4-BE49-F238E27FC236}">
                    <a16:creationId xmlns:a16="http://schemas.microsoft.com/office/drawing/2014/main" id="{AB831298-26BB-43F3-A87C-6778C18A0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" y="2891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97" name="Rectangle 701">
                <a:extLst>
                  <a:ext uri="{FF2B5EF4-FFF2-40B4-BE49-F238E27FC236}">
                    <a16:creationId xmlns:a16="http://schemas.microsoft.com/office/drawing/2014/main" id="{AE333FD9-8FD7-4CFA-86E3-7A5796D3C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" y="2891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98" name="Rectangle 702">
                <a:extLst>
                  <a:ext uri="{FF2B5EF4-FFF2-40B4-BE49-F238E27FC236}">
                    <a16:creationId xmlns:a16="http://schemas.microsoft.com/office/drawing/2014/main" id="{90AAB255-B198-42D3-8B2C-0B98C51D8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2933"/>
                <a:ext cx="4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Q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99" name="Rectangle 703">
                <a:extLst>
                  <a:ext uri="{FF2B5EF4-FFF2-40B4-BE49-F238E27FC236}">
                    <a16:creationId xmlns:a16="http://schemas.microsoft.com/office/drawing/2014/main" id="{1DFC5D27-2C97-4638-A690-85A58BAFD3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3" y="2933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00" name="Rectangle 704">
                <a:extLst>
                  <a:ext uri="{FF2B5EF4-FFF2-40B4-BE49-F238E27FC236}">
                    <a16:creationId xmlns:a16="http://schemas.microsoft.com/office/drawing/2014/main" id="{5946EDC8-3ACF-4363-89F1-0AD1B739A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2933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01" name="Rectangle 705">
                <a:extLst>
                  <a:ext uri="{FF2B5EF4-FFF2-40B4-BE49-F238E27FC236}">
                    <a16:creationId xmlns:a16="http://schemas.microsoft.com/office/drawing/2014/main" id="{F07CFA59-0356-4B6D-A40B-6F060E066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7" y="2933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02" name="Rectangle 706">
                <a:extLst>
                  <a:ext uri="{FF2B5EF4-FFF2-40B4-BE49-F238E27FC236}">
                    <a16:creationId xmlns:a16="http://schemas.microsoft.com/office/drawing/2014/main" id="{102DD386-223C-4678-A961-83DE57FE9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2" y="2933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03" name="Rectangle 707">
                <a:extLst>
                  <a:ext uri="{FF2B5EF4-FFF2-40B4-BE49-F238E27FC236}">
                    <a16:creationId xmlns:a16="http://schemas.microsoft.com/office/drawing/2014/main" id="{DBC0CA36-46F1-44B1-B092-5BD4D6AD6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8" y="2933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04" name="Rectangle 708">
                <a:extLst>
                  <a:ext uri="{FF2B5EF4-FFF2-40B4-BE49-F238E27FC236}">
                    <a16:creationId xmlns:a16="http://schemas.microsoft.com/office/drawing/2014/main" id="{24EA8F70-AF1E-4D21-A1D3-B252AA2EFA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2933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05" name="Rectangle 709">
                <a:extLst>
                  <a:ext uri="{FF2B5EF4-FFF2-40B4-BE49-F238E27FC236}">
                    <a16:creationId xmlns:a16="http://schemas.microsoft.com/office/drawing/2014/main" id="{3D9A65B1-C273-4A4A-B670-FDD3839E4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933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06" name="Rectangle 710">
                <a:extLst>
                  <a:ext uri="{FF2B5EF4-FFF2-40B4-BE49-F238E27FC236}">
                    <a16:creationId xmlns:a16="http://schemas.microsoft.com/office/drawing/2014/main" id="{A597295B-B624-4076-BAEC-B4C3ABA720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7" y="2933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07" name="Rectangle 711">
                <a:extLst>
                  <a:ext uri="{FF2B5EF4-FFF2-40B4-BE49-F238E27FC236}">
                    <a16:creationId xmlns:a16="http://schemas.microsoft.com/office/drawing/2014/main" id="{A25EE104-2FD0-44C1-984E-118B18923B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2933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08" name="Rectangle 712">
                <a:extLst>
                  <a:ext uri="{FF2B5EF4-FFF2-40B4-BE49-F238E27FC236}">
                    <a16:creationId xmlns:a16="http://schemas.microsoft.com/office/drawing/2014/main" id="{66FF6EBA-A8DB-4617-BEA7-17ABAAE42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1" y="2933"/>
                <a:ext cx="39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09" name="Rectangle 713">
                <a:extLst>
                  <a:ext uri="{FF2B5EF4-FFF2-40B4-BE49-F238E27FC236}">
                    <a16:creationId xmlns:a16="http://schemas.microsoft.com/office/drawing/2014/main" id="{F56B0EC5-013F-4394-B603-F4B73C44E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6" y="2933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10" name="Rectangle 714">
                <a:extLst>
                  <a:ext uri="{FF2B5EF4-FFF2-40B4-BE49-F238E27FC236}">
                    <a16:creationId xmlns:a16="http://schemas.microsoft.com/office/drawing/2014/main" id="{CC709C98-F309-4E69-ACA5-20B99937EF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" y="2933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11" name="Rectangle 715">
                <a:extLst>
                  <a:ext uri="{FF2B5EF4-FFF2-40B4-BE49-F238E27FC236}">
                    <a16:creationId xmlns:a16="http://schemas.microsoft.com/office/drawing/2014/main" id="{47684A9D-4D4D-41BB-A768-DC1CC8102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4" y="2933"/>
                <a:ext cx="5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12" name="Rectangle 716">
                <a:extLst>
                  <a:ext uri="{FF2B5EF4-FFF2-40B4-BE49-F238E27FC236}">
                    <a16:creationId xmlns:a16="http://schemas.microsoft.com/office/drawing/2014/main" id="{3D1B4C2B-4821-4215-8138-E9B1A05A9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8" y="2933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13" name="Rectangle 717">
                <a:extLst>
                  <a:ext uri="{FF2B5EF4-FFF2-40B4-BE49-F238E27FC236}">
                    <a16:creationId xmlns:a16="http://schemas.microsoft.com/office/drawing/2014/main" id="{A4D86CD2-D8FF-4EB5-9C9B-A29AAC0706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4" y="2933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14" name="Rectangle 718">
                <a:extLst>
                  <a:ext uri="{FF2B5EF4-FFF2-40B4-BE49-F238E27FC236}">
                    <a16:creationId xmlns:a16="http://schemas.microsoft.com/office/drawing/2014/main" id="{9FDA2C5B-8658-46F9-B168-FE07CF7B43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2933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15" name="Rectangle 719">
                <a:extLst>
                  <a:ext uri="{FF2B5EF4-FFF2-40B4-BE49-F238E27FC236}">
                    <a16:creationId xmlns:a16="http://schemas.microsoft.com/office/drawing/2014/main" id="{7BA38B45-3B7E-4B82-BD74-288001F75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1" y="2933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16" name="Rectangle 720">
                <a:extLst>
                  <a:ext uri="{FF2B5EF4-FFF2-40B4-BE49-F238E27FC236}">
                    <a16:creationId xmlns:a16="http://schemas.microsoft.com/office/drawing/2014/main" id="{F00460F5-9087-43DC-B486-E7900FED2E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0" y="2933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17" name="Rectangle 721">
                <a:extLst>
                  <a:ext uri="{FF2B5EF4-FFF2-40B4-BE49-F238E27FC236}">
                    <a16:creationId xmlns:a16="http://schemas.microsoft.com/office/drawing/2014/main" id="{C4F5B130-B29E-4D67-81F1-EE433F2F6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6" y="2976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18" name="Rectangle 722">
                <a:extLst>
                  <a:ext uri="{FF2B5EF4-FFF2-40B4-BE49-F238E27FC236}">
                    <a16:creationId xmlns:a16="http://schemas.microsoft.com/office/drawing/2014/main" id="{14292159-F345-4785-8BC4-64211C1F5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2976"/>
                <a:ext cx="39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19" name="Rectangle 723">
                <a:extLst>
                  <a:ext uri="{FF2B5EF4-FFF2-40B4-BE49-F238E27FC236}">
                    <a16:creationId xmlns:a16="http://schemas.microsoft.com/office/drawing/2014/main" id="{1E56C58F-03E7-4BB1-A5D9-C82996C44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9" y="2976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20" name="Rectangle 724">
                <a:extLst>
                  <a:ext uri="{FF2B5EF4-FFF2-40B4-BE49-F238E27FC236}">
                    <a16:creationId xmlns:a16="http://schemas.microsoft.com/office/drawing/2014/main" id="{F1992E34-F05F-43A8-8A83-B852415A3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" y="2976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21" name="Rectangle 725">
                <a:extLst>
                  <a:ext uri="{FF2B5EF4-FFF2-40B4-BE49-F238E27FC236}">
                    <a16:creationId xmlns:a16="http://schemas.microsoft.com/office/drawing/2014/main" id="{A0922E74-9D0D-430B-911A-A79AE1768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4" y="2976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22" name="Rectangle 726">
                <a:extLst>
                  <a:ext uri="{FF2B5EF4-FFF2-40B4-BE49-F238E27FC236}">
                    <a16:creationId xmlns:a16="http://schemas.microsoft.com/office/drawing/2014/main" id="{3DCE8991-FC8A-42F6-8BC7-30B35F9FCD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9" y="2976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23" name="Rectangle 727">
                <a:extLst>
                  <a:ext uri="{FF2B5EF4-FFF2-40B4-BE49-F238E27FC236}">
                    <a16:creationId xmlns:a16="http://schemas.microsoft.com/office/drawing/2014/main" id="{5CA0CD7F-6546-4E0F-B342-AB930C6578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5" y="2976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24" name="Rectangle 728">
                <a:extLst>
                  <a:ext uri="{FF2B5EF4-FFF2-40B4-BE49-F238E27FC236}">
                    <a16:creationId xmlns:a16="http://schemas.microsoft.com/office/drawing/2014/main" id="{41B1042D-46A8-4920-AB51-3EF1DA94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3" y="2976"/>
                <a:ext cx="4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25" name="Rectangle 729">
                <a:extLst>
                  <a:ext uri="{FF2B5EF4-FFF2-40B4-BE49-F238E27FC236}">
                    <a16:creationId xmlns:a16="http://schemas.microsoft.com/office/drawing/2014/main" id="{D5911873-C07D-465B-82BB-E45A041AD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4" y="2976"/>
                <a:ext cx="56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26" name="Rectangle 730">
                <a:extLst>
                  <a:ext uri="{FF2B5EF4-FFF2-40B4-BE49-F238E27FC236}">
                    <a16:creationId xmlns:a16="http://schemas.microsoft.com/office/drawing/2014/main" id="{C8E28CBB-B622-4185-971F-6F2CAE6886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" y="2976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27" name="Rectangle 731">
                <a:extLst>
                  <a:ext uri="{FF2B5EF4-FFF2-40B4-BE49-F238E27FC236}">
                    <a16:creationId xmlns:a16="http://schemas.microsoft.com/office/drawing/2014/main" id="{8EA90186-946C-4461-A8DA-BCFBAD806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3" y="2976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28" name="Rectangle 732">
                <a:extLst>
                  <a:ext uri="{FF2B5EF4-FFF2-40B4-BE49-F238E27FC236}">
                    <a16:creationId xmlns:a16="http://schemas.microsoft.com/office/drawing/2014/main" id="{EF11FE36-71AE-4674-956E-3BB7F793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9" y="2976"/>
                <a:ext cx="4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29" name="Rectangle 733">
                <a:extLst>
                  <a:ext uri="{FF2B5EF4-FFF2-40B4-BE49-F238E27FC236}">
                    <a16:creationId xmlns:a16="http://schemas.microsoft.com/office/drawing/2014/main" id="{8E349F09-A66E-44EC-8DB0-558A9E193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" y="2976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30" name="Rectangle 734">
                <a:extLst>
                  <a:ext uri="{FF2B5EF4-FFF2-40B4-BE49-F238E27FC236}">
                    <a16:creationId xmlns:a16="http://schemas.microsoft.com/office/drawing/2014/main" id="{A8325C9F-5A61-494B-89B0-5D6198EA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9" y="2976"/>
                <a:ext cx="5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31" name="Rectangle 735">
                <a:extLst>
                  <a:ext uri="{FF2B5EF4-FFF2-40B4-BE49-F238E27FC236}">
                    <a16:creationId xmlns:a16="http://schemas.microsoft.com/office/drawing/2014/main" id="{50C6332E-87A3-4915-9B23-EAEB19A9B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6" y="2976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32" name="Rectangle 736">
                <a:extLst>
                  <a:ext uri="{FF2B5EF4-FFF2-40B4-BE49-F238E27FC236}">
                    <a16:creationId xmlns:a16="http://schemas.microsoft.com/office/drawing/2014/main" id="{01A55906-6CF0-47EB-B2B9-87A0AD348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2976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33" name="Rectangle 737">
                <a:extLst>
                  <a:ext uri="{FF2B5EF4-FFF2-40B4-BE49-F238E27FC236}">
                    <a16:creationId xmlns:a16="http://schemas.microsoft.com/office/drawing/2014/main" id="{285078C9-9012-45E9-8512-B7006D2B4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2" y="2976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34" name="Rectangle 738">
                <a:extLst>
                  <a:ext uri="{FF2B5EF4-FFF2-40B4-BE49-F238E27FC236}">
                    <a16:creationId xmlns:a16="http://schemas.microsoft.com/office/drawing/2014/main" id="{7D9B35DF-E1BC-4FA1-8442-FD2C23905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2979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35" name="Rectangle 739">
                <a:extLst>
                  <a:ext uri="{FF2B5EF4-FFF2-40B4-BE49-F238E27FC236}">
                    <a16:creationId xmlns:a16="http://schemas.microsoft.com/office/drawing/2014/main" id="{90434407-2574-4F0D-9F21-18B6A80B0E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2979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36" name="Rectangle 740">
                <a:extLst>
                  <a:ext uri="{FF2B5EF4-FFF2-40B4-BE49-F238E27FC236}">
                    <a16:creationId xmlns:a16="http://schemas.microsoft.com/office/drawing/2014/main" id="{FC35885B-7C8F-4579-BAAB-52226DF08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9" y="2979"/>
                <a:ext cx="3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37" name="Rectangle 741">
                <a:extLst>
                  <a:ext uri="{FF2B5EF4-FFF2-40B4-BE49-F238E27FC236}">
                    <a16:creationId xmlns:a16="http://schemas.microsoft.com/office/drawing/2014/main" id="{FAE1523D-28A0-4E55-97D7-6A813BFEF6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2979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38" name="Rectangle 742">
                <a:extLst>
                  <a:ext uri="{FF2B5EF4-FFF2-40B4-BE49-F238E27FC236}">
                    <a16:creationId xmlns:a16="http://schemas.microsoft.com/office/drawing/2014/main" id="{273EAFE9-579D-4B43-8EF6-71DA103FE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2" y="2979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39" name="Rectangle 743">
                <a:extLst>
                  <a:ext uri="{FF2B5EF4-FFF2-40B4-BE49-F238E27FC236}">
                    <a16:creationId xmlns:a16="http://schemas.microsoft.com/office/drawing/2014/main" id="{7C4D8217-EEFC-46DD-989A-5E3949F79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1" y="2979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40" name="Rectangle 744">
                <a:extLst>
                  <a:ext uri="{FF2B5EF4-FFF2-40B4-BE49-F238E27FC236}">
                    <a16:creationId xmlns:a16="http://schemas.microsoft.com/office/drawing/2014/main" id="{23EE46F1-6861-44D0-AAA4-2B42F1A675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" y="2979"/>
                <a:ext cx="5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41" name="Rectangle 745">
                <a:extLst>
                  <a:ext uri="{FF2B5EF4-FFF2-40B4-BE49-F238E27FC236}">
                    <a16:creationId xmlns:a16="http://schemas.microsoft.com/office/drawing/2014/main" id="{D01E9337-9CCF-40B2-B960-BA56B4212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6" y="2979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42" name="Rectangle 746">
                <a:extLst>
                  <a:ext uri="{FF2B5EF4-FFF2-40B4-BE49-F238E27FC236}">
                    <a16:creationId xmlns:a16="http://schemas.microsoft.com/office/drawing/2014/main" id="{8DE43026-2731-4827-87E6-CA40E49DBB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5" y="2979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43" name="Rectangle 747">
                <a:extLst>
                  <a:ext uri="{FF2B5EF4-FFF2-40B4-BE49-F238E27FC236}">
                    <a16:creationId xmlns:a16="http://schemas.microsoft.com/office/drawing/2014/main" id="{EAC37617-1C7E-42F8-B5BD-34CEDFCE6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4" y="2979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44" name="Rectangle 748">
                <a:extLst>
                  <a:ext uri="{FF2B5EF4-FFF2-40B4-BE49-F238E27FC236}">
                    <a16:creationId xmlns:a16="http://schemas.microsoft.com/office/drawing/2014/main" id="{E335544C-F4A9-4131-85D6-81D89D395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2" y="2979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45" name="Rectangle 749">
                <a:extLst>
                  <a:ext uri="{FF2B5EF4-FFF2-40B4-BE49-F238E27FC236}">
                    <a16:creationId xmlns:a16="http://schemas.microsoft.com/office/drawing/2014/main" id="{206E354D-7E2F-4FB9-9264-F6D8F29971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4" y="2979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46" name="Rectangle 750">
                <a:extLst>
                  <a:ext uri="{FF2B5EF4-FFF2-40B4-BE49-F238E27FC236}">
                    <a16:creationId xmlns:a16="http://schemas.microsoft.com/office/drawing/2014/main" id="{CD0163C9-1903-4DBB-B3A8-CBD4B45A2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2" y="2979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47" name="Rectangle 751">
                <a:extLst>
                  <a:ext uri="{FF2B5EF4-FFF2-40B4-BE49-F238E27FC236}">
                    <a16:creationId xmlns:a16="http://schemas.microsoft.com/office/drawing/2014/main" id="{B31C1D7C-6930-4CEA-9B6E-7CD768775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1" y="2979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48" name="Rectangle 752">
                <a:extLst>
                  <a:ext uri="{FF2B5EF4-FFF2-40B4-BE49-F238E27FC236}">
                    <a16:creationId xmlns:a16="http://schemas.microsoft.com/office/drawing/2014/main" id="{D0AA053B-8984-47C7-824B-7FD3474C8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7" y="2979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49" name="Rectangle 753">
                <a:extLst>
                  <a:ext uri="{FF2B5EF4-FFF2-40B4-BE49-F238E27FC236}">
                    <a16:creationId xmlns:a16="http://schemas.microsoft.com/office/drawing/2014/main" id="{F76E1554-EA31-4C3B-80D7-298DCB752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5" y="2979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50" name="Rectangle 754">
                <a:extLst>
                  <a:ext uri="{FF2B5EF4-FFF2-40B4-BE49-F238E27FC236}">
                    <a16:creationId xmlns:a16="http://schemas.microsoft.com/office/drawing/2014/main" id="{3FBA0C3C-CF39-4834-ACD5-48FA0589C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1" y="2979"/>
                <a:ext cx="4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51" name="Rectangle 755">
                <a:extLst>
                  <a:ext uri="{FF2B5EF4-FFF2-40B4-BE49-F238E27FC236}">
                    <a16:creationId xmlns:a16="http://schemas.microsoft.com/office/drawing/2014/main" id="{3B49A83A-D88F-4225-B989-5D0847AB2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2" y="2979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52" name="Rectangle 756">
                <a:extLst>
                  <a:ext uri="{FF2B5EF4-FFF2-40B4-BE49-F238E27FC236}">
                    <a16:creationId xmlns:a16="http://schemas.microsoft.com/office/drawing/2014/main" id="{0701A95E-3EAC-4E4D-95F4-7EDCD7A401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7" y="2979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53" name="Rectangle 757">
                <a:extLst>
                  <a:ext uri="{FF2B5EF4-FFF2-40B4-BE49-F238E27FC236}">
                    <a16:creationId xmlns:a16="http://schemas.microsoft.com/office/drawing/2014/main" id="{FF0EF931-0F91-44F6-921A-09FE6C7D39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1" y="2979"/>
                <a:ext cx="46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54" name="Rectangle 758">
                <a:extLst>
                  <a:ext uri="{FF2B5EF4-FFF2-40B4-BE49-F238E27FC236}">
                    <a16:creationId xmlns:a16="http://schemas.microsoft.com/office/drawing/2014/main" id="{ABCA21C1-3D39-44C7-B88A-E1C12F3A4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3" y="2979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55" name="Rectangle 759">
                <a:extLst>
                  <a:ext uri="{FF2B5EF4-FFF2-40B4-BE49-F238E27FC236}">
                    <a16:creationId xmlns:a16="http://schemas.microsoft.com/office/drawing/2014/main" id="{2678A098-0E8B-4F4F-8B3D-7E8CDF839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8" y="2979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56" name="Rectangle 760">
                <a:extLst>
                  <a:ext uri="{FF2B5EF4-FFF2-40B4-BE49-F238E27FC236}">
                    <a16:creationId xmlns:a16="http://schemas.microsoft.com/office/drawing/2014/main" id="{8CCCC97E-E93B-42F8-8D9A-0C06683C4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0" y="2979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57" name="Rectangle 761">
                <a:extLst>
                  <a:ext uri="{FF2B5EF4-FFF2-40B4-BE49-F238E27FC236}">
                    <a16:creationId xmlns:a16="http://schemas.microsoft.com/office/drawing/2014/main" id="{B4575513-353E-4C93-AACD-561E11B94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2979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58" name="Rectangle 762">
                <a:extLst>
                  <a:ext uri="{FF2B5EF4-FFF2-40B4-BE49-F238E27FC236}">
                    <a16:creationId xmlns:a16="http://schemas.microsoft.com/office/drawing/2014/main" id="{23B929FE-0AEA-4A15-9961-88B09AE6B9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1" y="2979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59" name="Rectangle 763">
                <a:extLst>
                  <a:ext uri="{FF2B5EF4-FFF2-40B4-BE49-F238E27FC236}">
                    <a16:creationId xmlns:a16="http://schemas.microsoft.com/office/drawing/2014/main" id="{EF699C99-D07E-4A1B-A98C-315547121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9" y="2979"/>
                <a:ext cx="5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60" name="Rectangle 764">
                <a:extLst>
                  <a:ext uri="{FF2B5EF4-FFF2-40B4-BE49-F238E27FC236}">
                    <a16:creationId xmlns:a16="http://schemas.microsoft.com/office/drawing/2014/main" id="{E1A1C6B2-4365-4390-AE9F-4C63C60AE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6" y="2979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61" name="Rectangle 765">
                <a:extLst>
                  <a:ext uri="{FF2B5EF4-FFF2-40B4-BE49-F238E27FC236}">
                    <a16:creationId xmlns:a16="http://schemas.microsoft.com/office/drawing/2014/main" id="{E84891E5-7312-47DC-A576-871E7C073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1" y="2979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62" name="Rectangle 766">
                <a:extLst>
                  <a:ext uri="{FF2B5EF4-FFF2-40B4-BE49-F238E27FC236}">
                    <a16:creationId xmlns:a16="http://schemas.microsoft.com/office/drawing/2014/main" id="{8CFA22C9-584F-4525-A00D-E8ACC7409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4" y="2979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63" name="Rectangle 767">
                <a:extLst>
                  <a:ext uri="{FF2B5EF4-FFF2-40B4-BE49-F238E27FC236}">
                    <a16:creationId xmlns:a16="http://schemas.microsoft.com/office/drawing/2014/main" id="{55A4121C-0141-45B9-926B-4E362D175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9" y="2979"/>
                <a:ext cx="3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64" name="Rectangle 768">
                <a:extLst>
                  <a:ext uri="{FF2B5EF4-FFF2-40B4-BE49-F238E27FC236}">
                    <a16:creationId xmlns:a16="http://schemas.microsoft.com/office/drawing/2014/main" id="{5B18EECB-97FC-4FAA-A026-1DB01DB2F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3025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65" name="Rectangle 769">
                <a:extLst>
                  <a:ext uri="{FF2B5EF4-FFF2-40B4-BE49-F238E27FC236}">
                    <a16:creationId xmlns:a16="http://schemas.microsoft.com/office/drawing/2014/main" id="{E609D704-C418-437B-9DAC-9CD0651E0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3025"/>
                <a:ext cx="4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66" name="Rectangle 770">
                <a:extLst>
                  <a:ext uri="{FF2B5EF4-FFF2-40B4-BE49-F238E27FC236}">
                    <a16:creationId xmlns:a16="http://schemas.microsoft.com/office/drawing/2014/main" id="{26E49214-0708-4A5E-AA21-623162713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" y="3025"/>
                <a:ext cx="4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67" name="Rectangle 771">
                <a:extLst>
                  <a:ext uri="{FF2B5EF4-FFF2-40B4-BE49-F238E27FC236}">
                    <a16:creationId xmlns:a16="http://schemas.microsoft.com/office/drawing/2014/main" id="{FAD7238A-1C7A-42A4-A1B1-D96D95170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3025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68" name="Rectangle 772">
                <a:extLst>
                  <a:ext uri="{FF2B5EF4-FFF2-40B4-BE49-F238E27FC236}">
                    <a16:creationId xmlns:a16="http://schemas.microsoft.com/office/drawing/2014/main" id="{4CE11297-66EF-40F3-83CE-465C6AB05B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5" y="3025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69" name="Rectangle 773">
                <a:extLst>
                  <a:ext uri="{FF2B5EF4-FFF2-40B4-BE49-F238E27FC236}">
                    <a16:creationId xmlns:a16="http://schemas.microsoft.com/office/drawing/2014/main" id="{2737CE02-68A0-46C3-B83C-7B73D767E1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3025"/>
                <a:ext cx="39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x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0" name="Rectangle 774">
                <a:extLst>
                  <a:ext uri="{FF2B5EF4-FFF2-40B4-BE49-F238E27FC236}">
                    <a16:creationId xmlns:a16="http://schemas.microsoft.com/office/drawing/2014/main" id="{B4EE9FC3-3753-421B-B95B-E20FB3879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9" y="3025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1" name="Rectangle 775">
                <a:extLst>
                  <a:ext uri="{FF2B5EF4-FFF2-40B4-BE49-F238E27FC236}">
                    <a16:creationId xmlns:a16="http://schemas.microsoft.com/office/drawing/2014/main" id="{1958BA02-6CF7-4085-A801-A1A1DBD2C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1" y="3025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2" name="Rectangle 776">
                <a:extLst>
                  <a:ext uri="{FF2B5EF4-FFF2-40B4-BE49-F238E27FC236}">
                    <a16:creationId xmlns:a16="http://schemas.microsoft.com/office/drawing/2014/main" id="{A07846F6-18ED-47E6-93D2-461B672A2A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3025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3" name="Rectangle 777">
                <a:extLst>
                  <a:ext uri="{FF2B5EF4-FFF2-40B4-BE49-F238E27FC236}">
                    <a16:creationId xmlns:a16="http://schemas.microsoft.com/office/drawing/2014/main" id="{708FDE8B-90A1-4E2D-ABEE-5A77824DD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8" y="3025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4" name="Rectangle 778">
                <a:extLst>
                  <a:ext uri="{FF2B5EF4-FFF2-40B4-BE49-F238E27FC236}">
                    <a16:creationId xmlns:a16="http://schemas.microsoft.com/office/drawing/2014/main" id="{EB99BCDA-35BD-4A19-8226-130C67C69B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3" y="3025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5" name="Rectangle 779">
                <a:extLst>
                  <a:ext uri="{FF2B5EF4-FFF2-40B4-BE49-F238E27FC236}">
                    <a16:creationId xmlns:a16="http://schemas.microsoft.com/office/drawing/2014/main" id="{0AEB32A2-787F-4E74-B9D9-A3D626D22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3025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6" name="Rectangle 780">
                <a:extLst>
                  <a:ext uri="{FF2B5EF4-FFF2-40B4-BE49-F238E27FC236}">
                    <a16:creationId xmlns:a16="http://schemas.microsoft.com/office/drawing/2014/main" id="{E46CE11F-0D31-4457-BC57-A9C0F3ED2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5" y="3025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7" name="Rectangle 781">
                <a:extLst>
                  <a:ext uri="{FF2B5EF4-FFF2-40B4-BE49-F238E27FC236}">
                    <a16:creationId xmlns:a16="http://schemas.microsoft.com/office/drawing/2014/main" id="{BCF51D32-3BDD-4FBE-97DC-7A66606C7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" y="3025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8" name="Rectangle 782">
                <a:extLst>
                  <a:ext uri="{FF2B5EF4-FFF2-40B4-BE49-F238E27FC236}">
                    <a16:creationId xmlns:a16="http://schemas.microsoft.com/office/drawing/2014/main" id="{A8EF6E84-057D-4020-A061-591B5028A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3067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9" name="Rectangle 783">
                <a:extLst>
                  <a:ext uri="{FF2B5EF4-FFF2-40B4-BE49-F238E27FC236}">
                    <a16:creationId xmlns:a16="http://schemas.microsoft.com/office/drawing/2014/main" id="{3FCF7403-61B0-46A1-A57B-924A480FC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3067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0" name="Rectangle 784">
                <a:extLst>
                  <a:ext uri="{FF2B5EF4-FFF2-40B4-BE49-F238E27FC236}">
                    <a16:creationId xmlns:a16="http://schemas.microsoft.com/office/drawing/2014/main" id="{E56FE8E6-B940-4693-AB1E-0D7E1B16D0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" y="3067"/>
                <a:ext cx="3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1" name="Rectangle 785">
                <a:extLst>
                  <a:ext uri="{FF2B5EF4-FFF2-40B4-BE49-F238E27FC236}">
                    <a16:creationId xmlns:a16="http://schemas.microsoft.com/office/drawing/2014/main" id="{2922B781-5F62-425C-9DB4-416E497501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3067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2" name="Rectangle 786">
                <a:extLst>
                  <a:ext uri="{FF2B5EF4-FFF2-40B4-BE49-F238E27FC236}">
                    <a16:creationId xmlns:a16="http://schemas.microsoft.com/office/drawing/2014/main" id="{DA9CE63B-CE96-4966-B8BA-2E03C487C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3067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3" name="Rectangle 787">
                <a:extLst>
                  <a:ext uri="{FF2B5EF4-FFF2-40B4-BE49-F238E27FC236}">
                    <a16:creationId xmlns:a16="http://schemas.microsoft.com/office/drawing/2014/main" id="{60A5898D-BBB3-43EB-9610-3236DF5388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8" y="3067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4" name="Rectangle 788">
                <a:extLst>
                  <a:ext uri="{FF2B5EF4-FFF2-40B4-BE49-F238E27FC236}">
                    <a16:creationId xmlns:a16="http://schemas.microsoft.com/office/drawing/2014/main" id="{4CD83CCA-25AE-40A5-9259-876287A5FF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3110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5" name="Rectangle 789">
                <a:extLst>
                  <a:ext uri="{FF2B5EF4-FFF2-40B4-BE49-F238E27FC236}">
                    <a16:creationId xmlns:a16="http://schemas.microsoft.com/office/drawing/2014/main" id="{9971E92E-F86D-411F-A63A-80799EB85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3110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6" name="Rectangle 790">
                <a:extLst>
                  <a:ext uri="{FF2B5EF4-FFF2-40B4-BE49-F238E27FC236}">
                    <a16:creationId xmlns:a16="http://schemas.microsoft.com/office/drawing/2014/main" id="{CA08B07A-25BC-488F-8759-A1EC43D4F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5" y="3110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7" name="Rectangle 791">
                <a:extLst>
                  <a:ext uri="{FF2B5EF4-FFF2-40B4-BE49-F238E27FC236}">
                    <a16:creationId xmlns:a16="http://schemas.microsoft.com/office/drawing/2014/main" id="{BF83775D-BA9B-4F21-BDA6-D37717B5E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" y="3110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8" name="Rectangle 792">
                <a:extLst>
                  <a:ext uri="{FF2B5EF4-FFF2-40B4-BE49-F238E27FC236}">
                    <a16:creationId xmlns:a16="http://schemas.microsoft.com/office/drawing/2014/main" id="{FDEAFDDA-566D-469E-A588-40034E768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2" y="3110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9" name="Rectangle 793">
                <a:extLst>
                  <a:ext uri="{FF2B5EF4-FFF2-40B4-BE49-F238E27FC236}">
                    <a16:creationId xmlns:a16="http://schemas.microsoft.com/office/drawing/2014/main" id="{959C61F1-0BE5-4FF0-872C-08E6A50D5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" y="3110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90" name="Rectangle 794">
                <a:extLst>
                  <a:ext uri="{FF2B5EF4-FFF2-40B4-BE49-F238E27FC236}">
                    <a16:creationId xmlns:a16="http://schemas.microsoft.com/office/drawing/2014/main" id="{2FFD2C1D-D246-4565-858E-83AD485798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110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91" name="Rectangle 795">
                <a:extLst>
                  <a:ext uri="{FF2B5EF4-FFF2-40B4-BE49-F238E27FC236}">
                    <a16:creationId xmlns:a16="http://schemas.microsoft.com/office/drawing/2014/main" id="{CF635F49-5A58-46F0-BDA5-A570A544CD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3110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92" name="Rectangle 796">
                <a:extLst>
                  <a:ext uri="{FF2B5EF4-FFF2-40B4-BE49-F238E27FC236}">
                    <a16:creationId xmlns:a16="http://schemas.microsoft.com/office/drawing/2014/main" id="{8DD42D39-C759-4816-8378-4B123E017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1" y="3110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93" name="Rectangle 797">
                <a:extLst>
                  <a:ext uri="{FF2B5EF4-FFF2-40B4-BE49-F238E27FC236}">
                    <a16:creationId xmlns:a16="http://schemas.microsoft.com/office/drawing/2014/main" id="{6C39DE39-06E1-4E09-A865-0675F80AF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3110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94" name="Rectangle 798">
                <a:extLst>
                  <a:ext uri="{FF2B5EF4-FFF2-40B4-BE49-F238E27FC236}">
                    <a16:creationId xmlns:a16="http://schemas.microsoft.com/office/drawing/2014/main" id="{8EB45EC2-B28B-405E-BFB5-00E1B0CDE3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2" y="3110"/>
                <a:ext cx="4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Q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95" name="Rectangle 799">
                <a:extLst>
                  <a:ext uri="{FF2B5EF4-FFF2-40B4-BE49-F238E27FC236}">
                    <a16:creationId xmlns:a16="http://schemas.microsoft.com/office/drawing/2014/main" id="{A9C2F4DA-F332-4E5F-9C0C-E210B8277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6" y="3110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96" name="Rectangle 800">
                <a:extLst>
                  <a:ext uri="{FF2B5EF4-FFF2-40B4-BE49-F238E27FC236}">
                    <a16:creationId xmlns:a16="http://schemas.microsoft.com/office/drawing/2014/main" id="{EA84F18C-8FF2-42C4-84EB-39E874CED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5" y="3110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97" name="Rectangle 801">
                <a:extLst>
                  <a:ext uri="{FF2B5EF4-FFF2-40B4-BE49-F238E27FC236}">
                    <a16:creationId xmlns:a16="http://schemas.microsoft.com/office/drawing/2014/main" id="{F9891FC9-CFD0-4296-85AB-F0D29D83AA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" y="3110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98" name="Rectangle 802">
                <a:extLst>
                  <a:ext uri="{FF2B5EF4-FFF2-40B4-BE49-F238E27FC236}">
                    <a16:creationId xmlns:a16="http://schemas.microsoft.com/office/drawing/2014/main" id="{677B9098-D6B1-4B35-8F05-36541CC84F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2" y="3110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99" name="Rectangle 803">
                <a:extLst>
                  <a:ext uri="{FF2B5EF4-FFF2-40B4-BE49-F238E27FC236}">
                    <a16:creationId xmlns:a16="http://schemas.microsoft.com/office/drawing/2014/main" id="{AD376A09-F1F5-44F0-BC59-F86FB13E8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3152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00" name="Rectangle 804">
                <a:extLst>
                  <a:ext uri="{FF2B5EF4-FFF2-40B4-BE49-F238E27FC236}">
                    <a16:creationId xmlns:a16="http://schemas.microsoft.com/office/drawing/2014/main" id="{4A4C65D9-F0B0-43F0-A165-8671D5FDE6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3152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01" name="Rectangle 805">
                <a:extLst>
                  <a:ext uri="{FF2B5EF4-FFF2-40B4-BE49-F238E27FC236}">
                    <a16:creationId xmlns:a16="http://schemas.microsoft.com/office/drawing/2014/main" id="{930453C1-2FE8-41DE-88DC-DC7F3F504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9" y="3152"/>
                <a:ext cx="5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02" name="Rectangle 806">
                <a:extLst>
                  <a:ext uri="{FF2B5EF4-FFF2-40B4-BE49-F238E27FC236}">
                    <a16:creationId xmlns:a16="http://schemas.microsoft.com/office/drawing/2014/main" id="{17670FE0-4085-4AC6-A61B-2B0F71A20A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6" y="3152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03" name="Rectangle 807">
                <a:extLst>
                  <a:ext uri="{FF2B5EF4-FFF2-40B4-BE49-F238E27FC236}">
                    <a16:creationId xmlns:a16="http://schemas.microsoft.com/office/drawing/2014/main" id="{3C0E89CE-6043-4F97-8BCD-B65346E06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5" y="3152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04" name="Rectangle 808">
                <a:extLst>
                  <a:ext uri="{FF2B5EF4-FFF2-40B4-BE49-F238E27FC236}">
                    <a16:creationId xmlns:a16="http://schemas.microsoft.com/office/drawing/2014/main" id="{9EDDBA7C-4C51-4220-9FF9-21F11E4B6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3152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592" name="Group 1010">
              <a:extLst>
                <a:ext uri="{FF2B5EF4-FFF2-40B4-BE49-F238E27FC236}">
                  <a16:creationId xmlns:a16="http://schemas.microsoft.com/office/drawing/2014/main" id="{E79D71BC-8E75-4B22-B899-D77168EAF5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6" y="1084"/>
              <a:ext cx="1304" cy="2472"/>
              <a:chOff x="2526" y="1084"/>
              <a:chExt cx="1304" cy="2472"/>
            </a:xfrm>
            <a:grpFill/>
          </p:grpSpPr>
          <p:sp>
            <p:nvSpPr>
              <p:cNvPr id="2705" name="Rectangle 810">
                <a:extLst>
                  <a:ext uri="{FF2B5EF4-FFF2-40B4-BE49-F238E27FC236}">
                    <a16:creationId xmlns:a16="http://schemas.microsoft.com/office/drawing/2014/main" id="{F837FC5F-463B-487C-94D5-68A6E7178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3152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06" name="Rectangle 811">
                <a:extLst>
                  <a:ext uri="{FF2B5EF4-FFF2-40B4-BE49-F238E27FC236}">
                    <a16:creationId xmlns:a16="http://schemas.microsoft.com/office/drawing/2014/main" id="{F964E334-707F-4E20-B1AD-A3849B0E27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8" y="3152"/>
                <a:ext cx="3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07" name="Rectangle 812">
                <a:extLst>
                  <a:ext uri="{FF2B5EF4-FFF2-40B4-BE49-F238E27FC236}">
                    <a16:creationId xmlns:a16="http://schemas.microsoft.com/office/drawing/2014/main" id="{499E218B-A0AD-4E1F-9C96-24A8B92458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" y="3152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08" name="Rectangle 813">
                <a:extLst>
                  <a:ext uri="{FF2B5EF4-FFF2-40B4-BE49-F238E27FC236}">
                    <a16:creationId xmlns:a16="http://schemas.microsoft.com/office/drawing/2014/main" id="{65815309-930F-4E59-A448-91712E264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8" y="3152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09" name="Rectangle 814">
                <a:extLst>
                  <a:ext uri="{FF2B5EF4-FFF2-40B4-BE49-F238E27FC236}">
                    <a16:creationId xmlns:a16="http://schemas.microsoft.com/office/drawing/2014/main" id="{A4DE8044-A648-45FF-8F9E-5A9647738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" y="3152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10" name="Rectangle 815">
                <a:extLst>
                  <a:ext uri="{FF2B5EF4-FFF2-40B4-BE49-F238E27FC236}">
                    <a16:creationId xmlns:a16="http://schemas.microsoft.com/office/drawing/2014/main" id="{4FCBED2A-2BE9-4CA0-9098-75F681302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3152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11" name="Rectangle 816">
                <a:extLst>
                  <a:ext uri="{FF2B5EF4-FFF2-40B4-BE49-F238E27FC236}">
                    <a16:creationId xmlns:a16="http://schemas.microsoft.com/office/drawing/2014/main" id="{9FA8ED82-696E-4A6B-A906-265407FD6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1" y="3152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12" name="Rectangle 817">
                <a:extLst>
                  <a:ext uri="{FF2B5EF4-FFF2-40B4-BE49-F238E27FC236}">
                    <a16:creationId xmlns:a16="http://schemas.microsoft.com/office/drawing/2014/main" id="{6A02F38B-BA09-4CC1-8EFD-43A9E9E83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3" y="3152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13" name="Rectangle 818">
                <a:extLst>
                  <a:ext uri="{FF2B5EF4-FFF2-40B4-BE49-F238E27FC236}">
                    <a16:creationId xmlns:a16="http://schemas.microsoft.com/office/drawing/2014/main" id="{BC3F6CF4-22D3-4585-B5E3-C754EA9268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2" y="3152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14" name="Rectangle 819">
                <a:extLst>
                  <a:ext uri="{FF2B5EF4-FFF2-40B4-BE49-F238E27FC236}">
                    <a16:creationId xmlns:a16="http://schemas.microsoft.com/office/drawing/2014/main" id="{90EA3555-9845-4B0D-B625-CF97FF3AE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0" y="3152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15" name="Rectangle 820">
                <a:extLst>
                  <a:ext uri="{FF2B5EF4-FFF2-40B4-BE49-F238E27FC236}">
                    <a16:creationId xmlns:a16="http://schemas.microsoft.com/office/drawing/2014/main" id="{1C6099DD-5A42-49FD-829B-D3AB29644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9" y="3152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16" name="Rectangle 821">
                <a:extLst>
                  <a:ext uri="{FF2B5EF4-FFF2-40B4-BE49-F238E27FC236}">
                    <a16:creationId xmlns:a16="http://schemas.microsoft.com/office/drawing/2014/main" id="{66B96975-4B06-42A4-A958-73C512656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5" y="3152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17" name="Rectangle 822">
                <a:extLst>
                  <a:ext uri="{FF2B5EF4-FFF2-40B4-BE49-F238E27FC236}">
                    <a16:creationId xmlns:a16="http://schemas.microsoft.com/office/drawing/2014/main" id="{84309CBE-15AE-4773-B063-B7F4E026F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0" y="3152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18" name="Rectangle 823">
                <a:extLst>
                  <a:ext uri="{FF2B5EF4-FFF2-40B4-BE49-F238E27FC236}">
                    <a16:creationId xmlns:a16="http://schemas.microsoft.com/office/drawing/2014/main" id="{47DCC414-8BF5-429C-AF22-284E1E7BC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6" y="3152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19" name="Rectangle 824">
                <a:extLst>
                  <a:ext uri="{FF2B5EF4-FFF2-40B4-BE49-F238E27FC236}">
                    <a16:creationId xmlns:a16="http://schemas.microsoft.com/office/drawing/2014/main" id="{5E803236-4DDC-4F8A-B08B-3791454F8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1" y="3152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20" name="Rectangle 825">
                <a:extLst>
                  <a:ext uri="{FF2B5EF4-FFF2-40B4-BE49-F238E27FC236}">
                    <a16:creationId xmlns:a16="http://schemas.microsoft.com/office/drawing/2014/main" id="{ACF99E5A-D60B-4EB5-BAC7-C49DA5AEAB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0" y="3152"/>
                <a:ext cx="44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21" name="Rectangle 826">
                <a:extLst>
                  <a:ext uri="{FF2B5EF4-FFF2-40B4-BE49-F238E27FC236}">
                    <a16:creationId xmlns:a16="http://schemas.microsoft.com/office/drawing/2014/main" id="{11F06C2B-E6B9-48C5-92FF-BB12F29BB4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3152"/>
                <a:ext cx="3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22" name="Rectangle 827">
                <a:extLst>
                  <a:ext uri="{FF2B5EF4-FFF2-40B4-BE49-F238E27FC236}">
                    <a16:creationId xmlns:a16="http://schemas.microsoft.com/office/drawing/2014/main" id="{B35498B7-9846-48A2-B4D1-C7275498E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3195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23" name="Rectangle 828">
                <a:extLst>
                  <a:ext uri="{FF2B5EF4-FFF2-40B4-BE49-F238E27FC236}">
                    <a16:creationId xmlns:a16="http://schemas.microsoft.com/office/drawing/2014/main" id="{8911ADFC-1515-46D9-9F8E-18E462ABF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4" y="3195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24" name="Rectangle 829">
                <a:extLst>
                  <a:ext uri="{FF2B5EF4-FFF2-40B4-BE49-F238E27FC236}">
                    <a16:creationId xmlns:a16="http://schemas.microsoft.com/office/drawing/2014/main" id="{431BCD19-FC70-41C2-9014-4A7489BC9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" y="3195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25" name="Rectangle 830">
                <a:extLst>
                  <a:ext uri="{FF2B5EF4-FFF2-40B4-BE49-F238E27FC236}">
                    <a16:creationId xmlns:a16="http://schemas.microsoft.com/office/drawing/2014/main" id="{3DAA0A87-CEAA-4C20-9BE1-E4FF2C99C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0" y="3195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26" name="Rectangle 831">
                <a:extLst>
                  <a:ext uri="{FF2B5EF4-FFF2-40B4-BE49-F238E27FC236}">
                    <a16:creationId xmlns:a16="http://schemas.microsoft.com/office/drawing/2014/main" id="{E1FE47AB-3B5E-4F60-98A0-E52CCE868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6" y="3195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27" name="Rectangle 832">
                <a:extLst>
                  <a:ext uri="{FF2B5EF4-FFF2-40B4-BE49-F238E27FC236}">
                    <a16:creationId xmlns:a16="http://schemas.microsoft.com/office/drawing/2014/main" id="{4B56CD25-289E-4618-A5EB-EE7CE89AB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5" y="3195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28" name="Rectangle 833">
                <a:extLst>
                  <a:ext uri="{FF2B5EF4-FFF2-40B4-BE49-F238E27FC236}">
                    <a16:creationId xmlns:a16="http://schemas.microsoft.com/office/drawing/2014/main" id="{52D9A930-B698-48AD-A9B9-6F591E3E55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7" y="3195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29" name="Rectangle 834">
                <a:extLst>
                  <a:ext uri="{FF2B5EF4-FFF2-40B4-BE49-F238E27FC236}">
                    <a16:creationId xmlns:a16="http://schemas.microsoft.com/office/drawing/2014/main" id="{37A28DA1-45BA-426B-BC2D-2138D315D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3195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30" name="Rectangle 835">
                <a:extLst>
                  <a:ext uri="{FF2B5EF4-FFF2-40B4-BE49-F238E27FC236}">
                    <a16:creationId xmlns:a16="http://schemas.microsoft.com/office/drawing/2014/main" id="{8E2D1F31-C7F1-42C9-853F-ABE6F37E4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3238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31" name="Rectangle 836">
                <a:extLst>
                  <a:ext uri="{FF2B5EF4-FFF2-40B4-BE49-F238E27FC236}">
                    <a16:creationId xmlns:a16="http://schemas.microsoft.com/office/drawing/2014/main" id="{87348B34-51F3-454E-AF8C-03BD7A965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3238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32" name="Rectangle 837">
                <a:extLst>
                  <a:ext uri="{FF2B5EF4-FFF2-40B4-BE49-F238E27FC236}">
                    <a16:creationId xmlns:a16="http://schemas.microsoft.com/office/drawing/2014/main" id="{923CC8C7-001A-4FA9-8FA3-25760E853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2" y="3238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33" name="Rectangle 838">
                <a:extLst>
                  <a:ext uri="{FF2B5EF4-FFF2-40B4-BE49-F238E27FC236}">
                    <a16:creationId xmlns:a16="http://schemas.microsoft.com/office/drawing/2014/main" id="{C9840918-9057-4EAE-AC2B-1A0F73CED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238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34" name="Rectangle 839">
                <a:extLst>
                  <a:ext uri="{FF2B5EF4-FFF2-40B4-BE49-F238E27FC236}">
                    <a16:creationId xmlns:a16="http://schemas.microsoft.com/office/drawing/2014/main" id="{2593604A-7352-4F90-BF86-8457ADE35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3238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35" name="Rectangle 840">
                <a:extLst>
                  <a:ext uri="{FF2B5EF4-FFF2-40B4-BE49-F238E27FC236}">
                    <a16:creationId xmlns:a16="http://schemas.microsoft.com/office/drawing/2014/main" id="{BC3AA394-4A13-4047-8A66-A3179D22B3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8" y="3238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36" name="Rectangle 841">
                <a:extLst>
                  <a:ext uri="{FF2B5EF4-FFF2-40B4-BE49-F238E27FC236}">
                    <a16:creationId xmlns:a16="http://schemas.microsoft.com/office/drawing/2014/main" id="{E1D8F75D-45BA-4044-A9EC-BE646A389C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3238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37" name="Rectangle 842">
                <a:extLst>
                  <a:ext uri="{FF2B5EF4-FFF2-40B4-BE49-F238E27FC236}">
                    <a16:creationId xmlns:a16="http://schemas.microsoft.com/office/drawing/2014/main" id="{2C05B48B-206F-4615-A389-5452F2331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3238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38" name="Rectangle 843">
                <a:extLst>
                  <a:ext uri="{FF2B5EF4-FFF2-40B4-BE49-F238E27FC236}">
                    <a16:creationId xmlns:a16="http://schemas.microsoft.com/office/drawing/2014/main" id="{CCE74665-1975-49A9-B930-CBFAD97A3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3238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39" name="Rectangle 844">
                <a:extLst>
                  <a:ext uri="{FF2B5EF4-FFF2-40B4-BE49-F238E27FC236}">
                    <a16:creationId xmlns:a16="http://schemas.microsoft.com/office/drawing/2014/main" id="{798C9ADB-F558-4CBE-A103-21849E5C65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3280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40" name="Rectangle 845">
                <a:extLst>
                  <a:ext uri="{FF2B5EF4-FFF2-40B4-BE49-F238E27FC236}">
                    <a16:creationId xmlns:a16="http://schemas.microsoft.com/office/drawing/2014/main" id="{4F61CFC5-A288-497C-801F-7D3279B65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3280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41" name="Rectangle 846">
                <a:extLst>
                  <a:ext uri="{FF2B5EF4-FFF2-40B4-BE49-F238E27FC236}">
                    <a16:creationId xmlns:a16="http://schemas.microsoft.com/office/drawing/2014/main" id="{31C43488-8C75-4BE9-8A25-A3F99C0C8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6" y="3280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42" name="Rectangle 847">
                <a:extLst>
                  <a:ext uri="{FF2B5EF4-FFF2-40B4-BE49-F238E27FC236}">
                    <a16:creationId xmlns:a16="http://schemas.microsoft.com/office/drawing/2014/main" id="{C1CF3855-EDDA-4354-A586-E314B2FDE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280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43" name="Rectangle 848">
                <a:extLst>
                  <a:ext uri="{FF2B5EF4-FFF2-40B4-BE49-F238E27FC236}">
                    <a16:creationId xmlns:a16="http://schemas.microsoft.com/office/drawing/2014/main" id="{67040042-5549-437C-80A7-0316DF969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3280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44" name="Rectangle 849">
                <a:extLst>
                  <a:ext uri="{FF2B5EF4-FFF2-40B4-BE49-F238E27FC236}">
                    <a16:creationId xmlns:a16="http://schemas.microsoft.com/office/drawing/2014/main" id="{EB4ACA3D-54FF-4F29-8F20-EEE05E472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8" y="3280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45" name="Rectangle 850">
                <a:extLst>
                  <a:ext uri="{FF2B5EF4-FFF2-40B4-BE49-F238E27FC236}">
                    <a16:creationId xmlns:a16="http://schemas.microsoft.com/office/drawing/2014/main" id="{4AB07FC4-5B6B-474C-A830-C7F4257D2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3280"/>
                <a:ext cx="4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46" name="Rectangle 851">
                <a:extLst>
                  <a:ext uri="{FF2B5EF4-FFF2-40B4-BE49-F238E27FC236}">
                    <a16:creationId xmlns:a16="http://schemas.microsoft.com/office/drawing/2014/main" id="{A02F6B1C-E157-43BC-B94B-4DECE56ED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3280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47" name="Rectangle 852">
                <a:extLst>
                  <a:ext uri="{FF2B5EF4-FFF2-40B4-BE49-F238E27FC236}">
                    <a16:creationId xmlns:a16="http://schemas.microsoft.com/office/drawing/2014/main" id="{A3471C49-43B3-4147-97A3-D0B453F4F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3280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48" name="Rectangle 853">
                <a:extLst>
                  <a:ext uri="{FF2B5EF4-FFF2-40B4-BE49-F238E27FC236}">
                    <a16:creationId xmlns:a16="http://schemas.microsoft.com/office/drawing/2014/main" id="{75C370DD-7B5F-4106-951A-7E095237F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" y="3280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49" name="Rectangle 854">
                <a:extLst>
                  <a:ext uri="{FF2B5EF4-FFF2-40B4-BE49-F238E27FC236}">
                    <a16:creationId xmlns:a16="http://schemas.microsoft.com/office/drawing/2014/main" id="{45D77059-55A9-45BC-A316-DAF3E1FA7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3323"/>
                <a:ext cx="4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50" name="Rectangle 855">
                <a:extLst>
                  <a:ext uri="{FF2B5EF4-FFF2-40B4-BE49-F238E27FC236}">
                    <a16:creationId xmlns:a16="http://schemas.microsoft.com/office/drawing/2014/main" id="{E89919BE-C17F-4EFA-8F6C-51BD71B1A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0" y="3323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51" name="Rectangle 856">
                <a:extLst>
                  <a:ext uri="{FF2B5EF4-FFF2-40B4-BE49-F238E27FC236}">
                    <a16:creationId xmlns:a16="http://schemas.microsoft.com/office/drawing/2014/main" id="{A835E4B2-B08F-4280-BECB-CB3B607D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8" y="3323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52" name="Rectangle 857">
                <a:extLst>
                  <a:ext uri="{FF2B5EF4-FFF2-40B4-BE49-F238E27FC236}">
                    <a16:creationId xmlns:a16="http://schemas.microsoft.com/office/drawing/2014/main" id="{20B4533B-BCF0-44DD-944E-BC04E01C2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" y="3323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53" name="Rectangle 858">
                <a:extLst>
                  <a:ext uri="{FF2B5EF4-FFF2-40B4-BE49-F238E27FC236}">
                    <a16:creationId xmlns:a16="http://schemas.microsoft.com/office/drawing/2014/main" id="{BA4EC60F-E96F-4F0F-B127-6BB9EDD6F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2" y="3323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54" name="Rectangle 859">
                <a:extLst>
                  <a:ext uri="{FF2B5EF4-FFF2-40B4-BE49-F238E27FC236}">
                    <a16:creationId xmlns:a16="http://schemas.microsoft.com/office/drawing/2014/main" id="{7F5D7E22-FCA6-458E-9C83-68410F8E72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3323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55" name="Rectangle 860">
                <a:extLst>
                  <a:ext uri="{FF2B5EF4-FFF2-40B4-BE49-F238E27FC236}">
                    <a16:creationId xmlns:a16="http://schemas.microsoft.com/office/drawing/2014/main" id="{325E9A62-28E6-45A8-B156-22591340F8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3323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56" name="Rectangle 861">
                <a:extLst>
                  <a:ext uri="{FF2B5EF4-FFF2-40B4-BE49-F238E27FC236}">
                    <a16:creationId xmlns:a16="http://schemas.microsoft.com/office/drawing/2014/main" id="{2A9503AA-4E7A-4364-BA00-DC1261E992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4" y="3323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57" name="Rectangle 862">
                <a:extLst>
                  <a:ext uri="{FF2B5EF4-FFF2-40B4-BE49-F238E27FC236}">
                    <a16:creationId xmlns:a16="http://schemas.microsoft.com/office/drawing/2014/main" id="{51036803-15F8-4413-B877-55F800D8A2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" y="3323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58" name="Rectangle 863">
                <a:extLst>
                  <a:ext uri="{FF2B5EF4-FFF2-40B4-BE49-F238E27FC236}">
                    <a16:creationId xmlns:a16="http://schemas.microsoft.com/office/drawing/2014/main" id="{921ADB41-4244-4AF7-80CF-B6642D530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3323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59" name="Rectangle 864">
                <a:extLst>
                  <a:ext uri="{FF2B5EF4-FFF2-40B4-BE49-F238E27FC236}">
                    <a16:creationId xmlns:a16="http://schemas.microsoft.com/office/drawing/2014/main" id="{1EAB44FB-D446-4F12-BB33-43A1BC2F4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3323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60" name="Rectangle 865">
                <a:extLst>
                  <a:ext uri="{FF2B5EF4-FFF2-40B4-BE49-F238E27FC236}">
                    <a16:creationId xmlns:a16="http://schemas.microsoft.com/office/drawing/2014/main" id="{075351DA-3F0E-4F52-B8CC-6D2873EC5E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9" y="3323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61" name="Rectangle 866">
                <a:extLst>
                  <a:ext uri="{FF2B5EF4-FFF2-40B4-BE49-F238E27FC236}">
                    <a16:creationId xmlns:a16="http://schemas.microsoft.com/office/drawing/2014/main" id="{EC4917AE-2961-41D8-8312-E210AFC94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5" y="3323"/>
                <a:ext cx="35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62" name="Rectangle 867">
                <a:extLst>
                  <a:ext uri="{FF2B5EF4-FFF2-40B4-BE49-F238E27FC236}">
                    <a16:creationId xmlns:a16="http://schemas.microsoft.com/office/drawing/2014/main" id="{95620C55-67CD-486F-8022-C76EFA845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" y="3323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63" name="Rectangle 868">
                <a:extLst>
                  <a:ext uri="{FF2B5EF4-FFF2-40B4-BE49-F238E27FC236}">
                    <a16:creationId xmlns:a16="http://schemas.microsoft.com/office/drawing/2014/main" id="{3B9D0E78-858A-47DD-81C4-A8A09EF1E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6" y="3323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64" name="Rectangle 869">
                <a:extLst>
                  <a:ext uri="{FF2B5EF4-FFF2-40B4-BE49-F238E27FC236}">
                    <a16:creationId xmlns:a16="http://schemas.microsoft.com/office/drawing/2014/main" id="{F287FB40-052D-4D21-B2D4-25F6402B6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4" y="3323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65" name="Rectangle 870">
                <a:extLst>
                  <a:ext uri="{FF2B5EF4-FFF2-40B4-BE49-F238E27FC236}">
                    <a16:creationId xmlns:a16="http://schemas.microsoft.com/office/drawing/2014/main" id="{7FCF2968-EAB5-4BF0-AADD-B2BA6A1B56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3365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66" name="Rectangle 871">
                <a:extLst>
                  <a:ext uri="{FF2B5EF4-FFF2-40B4-BE49-F238E27FC236}">
                    <a16:creationId xmlns:a16="http://schemas.microsoft.com/office/drawing/2014/main" id="{8697082C-50CF-4DCF-A555-F27F5A0B46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7" y="3365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67" name="Rectangle 872">
                <a:extLst>
                  <a:ext uri="{FF2B5EF4-FFF2-40B4-BE49-F238E27FC236}">
                    <a16:creationId xmlns:a16="http://schemas.microsoft.com/office/drawing/2014/main" id="{172385EB-853F-4C16-A7E2-AC6EF9A91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6" y="3365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68" name="Rectangle 873">
                <a:extLst>
                  <a:ext uri="{FF2B5EF4-FFF2-40B4-BE49-F238E27FC236}">
                    <a16:creationId xmlns:a16="http://schemas.microsoft.com/office/drawing/2014/main" id="{7F65CC50-5BD6-44CB-A43E-9D441718B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365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69" name="Rectangle 874">
                <a:extLst>
                  <a:ext uri="{FF2B5EF4-FFF2-40B4-BE49-F238E27FC236}">
                    <a16:creationId xmlns:a16="http://schemas.microsoft.com/office/drawing/2014/main" id="{C116FD29-63B5-48F1-BA88-B51175914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9" y="3365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70" name="Rectangle 875">
                <a:extLst>
                  <a:ext uri="{FF2B5EF4-FFF2-40B4-BE49-F238E27FC236}">
                    <a16:creationId xmlns:a16="http://schemas.microsoft.com/office/drawing/2014/main" id="{528BE896-CB88-4A12-A5FC-6023CB338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8" y="3365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71" name="Rectangle 876">
                <a:extLst>
                  <a:ext uri="{FF2B5EF4-FFF2-40B4-BE49-F238E27FC236}">
                    <a16:creationId xmlns:a16="http://schemas.microsoft.com/office/drawing/2014/main" id="{EDFF6E13-2A0F-4E94-98DE-F4DE94C02A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3365"/>
                <a:ext cx="4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72" name="Rectangle 877">
                <a:extLst>
                  <a:ext uri="{FF2B5EF4-FFF2-40B4-BE49-F238E27FC236}">
                    <a16:creationId xmlns:a16="http://schemas.microsoft.com/office/drawing/2014/main" id="{929DBFC1-9F73-4173-9B80-C13C869CA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5" y="3365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73" name="Rectangle 878">
                <a:extLst>
                  <a:ext uri="{FF2B5EF4-FFF2-40B4-BE49-F238E27FC236}">
                    <a16:creationId xmlns:a16="http://schemas.microsoft.com/office/drawing/2014/main" id="{A444D8FC-E0F6-4DF2-A2CC-1DA860B79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3365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74" name="Rectangle 879">
                <a:extLst>
                  <a:ext uri="{FF2B5EF4-FFF2-40B4-BE49-F238E27FC236}">
                    <a16:creationId xmlns:a16="http://schemas.microsoft.com/office/drawing/2014/main" id="{CCA135F3-DDCC-4E9D-985E-B2FA4C6EE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9" y="3365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75" name="Rectangle 880">
                <a:extLst>
                  <a:ext uri="{FF2B5EF4-FFF2-40B4-BE49-F238E27FC236}">
                    <a16:creationId xmlns:a16="http://schemas.microsoft.com/office/drawing/2014/main" id="{B4D5A5FD-7DCC-42D2-AE7F-81060FC11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" y="3365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76" name="Rectangle 881">
                <a:extLst>
                  <a:ext uri="{FF2B5EF4-FFF2-40B4-BE49-F238E27FC236}">
                    <a16:creationId xmlns:a16="http://schemas.microsoft.com/office/drawing/2014/main" id="{A46E5BF1-8325-403A-BEB9-C0BDADCFB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9" y="3408"/>
                <a:ext cx="4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Q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77" name="Rectangle 882">
                <a:extLst>
                  <a:ext uri="{FF2B5EF4-FFF2-40B4-BE49-F238E27FC236}">
                    <a16:creationId xmlns:a16="http://schemas.microsoft.com/office/drawing/2014/main" id="{EEDFDA9E-D404-4411-A15E-AA8AF4256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3" y="3408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78" name="Rectangle 883">
                <a:extLst>
                  <a:ext uri="{FF2B5EF4-FFF2-40B4-BE49-F238E27FC236}">
                    <a16:creationId xmlns:a16="http://schemas.microsoft.com/office/drawing/2014/main" id="{39A6C130-B40F-4F73-B3A9-77811A40A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1" y="3408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79" name="Rectangle 884">
                <a:extLst>
                  <a:ext uri="{FF2B5EF4-FFF2-40B4-BE49-F238E27FC236}">
                    <a16:creationId xmlns:a16="http://schemas.microsoft.com/office/drawing/2014/main" id="{488A8EF0-6FD7-4D74-8C04-F07265D503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7" y="3408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80" name="Rectangle 885">
                <a:extLst>
                  <a:ext uri="{FF2B5EF4-FFF2-40B4-BE49-F238E27FC236}">
                    <a16:creationId xmlns:a16="http://schemas.microsoft.com/office/drawing/2014/main" id="{FC795D65-C5B4-47D6-A5F2-2239559DF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2" y="3408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81" name="Rectangle 886">
                <a:extLst>
                  <a:ext uri="{FF2B5EF4-FFF2-40B4-BE49-F238E27FC236}">
                    <a16:creationId xmlns:a16="http://schemas.microsoft.com/office/drawing/2014/main" id="{A92D3436-03F2-4C4F-9299-40DC7F917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8" y="3408"/>
                <a:ext cx="38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82" name="Rectangle 887">
                <a:extLst>
                  <a:ext uri="{FF2B5EF4-FFF2-40B4-BE49-F238E27FC236}">
                    <a16:creationId xmlns:a16="http://schemas.microsoft.com/office/drawing/2014/main" id="{2CB233C2-DB4C-4D7E-A963-C9206A9911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4" y="3408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83" name="Rectangle 888">
                <a:extLst>
                  <a:ext uri="{FF2B5EF4-FFF2-40B4-BE49-F238E27FC236}">
                    <a16:creationId xmlns:a16="http://schemas.microsoft.com/office/drawing/2014/main" id="{B083CAFA-46E0-450A-9901-52D30C59F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3408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84" name="Rectangle 889">
                <a:extLst>
                  <a:ext uri="{FF2B5EF4-FFF2-40B4-BE49-F238E27FC236}">
                    <a16:creationId xmlns:a16="http://schemas.microsoft.com/office/drawing/2014/main" id="{44473CF3-FCDB-42EE-8D0B-BE3F9B1D5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7" y="3408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85" name="Rectangle 890">
                <a:extLst>
                  <a:ext uri="{FF2B5EF4-FFF2-40B4-BE49-F238E27FC236}">
                    <a16:creationId xmlns:a16="http://schemas.microsoft.com/office/drawing/2014/main" id="{A6E21457-E8B0-452C-A034-FF596C060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3408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86" name="Rectangle 891">
                <a:extLst>
                  <a:ext uri="{FF2B5EF4-FFF2-40B4-BE49-F238E27FC236}">
                    <a16:creationId xmlns:a16="http://schemas.microsoft.com/office/drawing/2014/main" id="{2A5D5E44-345D-407F-AC05-34C5EEB964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1" y="3408"/>
                <a:ext cx="39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87" name="Rectangle 892">
                <a:extLst>
                  <a:ext uri="{FF2B5EF4-FFF2-40B4-BE49-F238E27FC236}">
                    <a16:creationId xmlns:a16="http://schemas.microsoft.com/office/drawing/2014/main" id="{25524C86-0EC4-407B-89CF-7CDC19B42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6" y="3408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88" name="Rectangle 893">
                <a:extLst>
                  <a:ext uri="{FF2B5EF4-FFF2-40B4-BE49-F238E27FC236}">
                    <a16:creationId xmlns:a16="http://schemas.microsoft.com/office/drawing/2014/main" id="{CAC1E07B-AA0B-4D59-9930-F47B0A42C1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5" y="3408"/>
                <a:ext cx="43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89" name="Rectangle 894">
                <a:extLst>
                  <a:ext uri="{FF2B5EF4-FFF2-40B4-BE49-F238E27FC236}">
                    <a16:creationId xmlns:a16="http://schemas.microsoft.com/office/drawing/2014/main" id="{1371A006-5A35-4762-816C-F57BFFD94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4" y="3408"/>
                <a:ext cx="5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90" name="Rectangle 895">
                <a:extLst>
                  <a:ext uri="{FF2B5EF4-FFF2-40B4-BE49-F238E27FC236}">
                    <a16:creationId xmlns:a16="http://schemas.microsoft.com/office/drawing/2014/main" id="{7D5E34DC-FB22-43DF-A68A-3F11B104A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8" y="3408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91" name="Rectangle 896">
                <a:extLst>
                  <a:ext uri="{FF2B5EF4-FFF2-40B4-BE49-F238E27FC236}">
                    <a16:creationId xmlns:a16="http://schemas.microsoft.com/office/drawing/2014/main" id="{ED43D574-1DC8-42BF-8091-5AEC1FA6D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4" y="3408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92" name="Rectangle 897">
                <a:extLst>
                  <a:ext uri="{FF2B5EF4-FFF2-40B4-BE49-F238E27FC236}">
                    <a16:creationId xmlns:a16="http://schemas.microsoft.com/office/drawing/2014/main" id="{5244E942-22F7-40DA-93D2-00DBC213EF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2" y="3408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93" name="Rectangle 898">
                <a:extLst>
                  <a:ext uri="{FF2B5EF4-FFF2-40B4-BE49-F238E27FC236}">
                    <a16:creationId xmlns:a16="http://schemas.microsoft.com/office/drawing/2014/main" id="{F99667AD-4436-42E8-989C-EEFC88F961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1" y="3408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94" name="Rectangle 899">
                <a:extLst>
                  <a:ext uri="{FF2B5EF4-FFF2-40B4-BE49-F238E27FC236}">
                    <a16:creationId xmlns:a16="http://schemas.microsoft.com/office/drawing/2014/main" id="{430A84DC-6736-4F88-B044-D39050EC3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0" y="3408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95" name="Rectangle 900">
                <a:extLst>
                  <a:ext uri="{FF2B5EF4-FFF2-40B4-BE49-F238E27FC236}">
                    <a16:creationId xmlns:a16="http://schemas.microsoft.com/office/drawing/2014/main" id="{6A2F31D7-C0CF-4A0B-963C-0431C48AE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6" y="3496"/>
                <a:ext cx="57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96" name="Rectangle 901">
                <a:extLst>
                  <a:ext uri="{FF2B5EF4-FFF2-40B4-BE49-F238E27FC236}">
                    <a16:creationId xmlns:a16="http://schemas.microsoft.com/office/drawing/2014/main" id="{401CA2F5-2B01-49F5-842B-3D882132EB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6" y="3496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97" name="Rectangle 902">
                <a:extLst>
                  <a:ext uri="{FF2B5EF4-FFF2-40B4-BE49-F238E27FC236}">
                    <a16:creationId xmlns:a16="http://schemas.microsoft.com/office/drawing/2014/main" id="{C960BA40-23C1-4E35-9DA3-1CF0BC7FF5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4" y="3496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98" name="Rectangle 903">
                <a:extLst>
                  <a:ext uri="{FF2B5EF4-FFF2-40B4-BE49-F238E27FC236}">
                    <a16:creationId xmlns:a16="http://schemas.microsoft.com/office/drawing/2014/main" id="{5AB4AED0-B22D-47CC-B0BF-79991BC238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3" y="3496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99" name="Rectangle 904">
                <a:extLst>
                  <a:ext uri="{FF2B5EF4-FFF2-40B4-BE49-F238E27FC236}">
                    <a16:creationId xmlns:a16="http://schemas.microsoft.com/office/drawing/2014/main" id="{D2C8FDF9-D8A4-480F-BA5E-02097D9FD9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8" y="3496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00" name="Rectangle 905">
                <a:extLst>
                  <a:ext uri="{FF2B5EF4-FFF2-40B4-BE49-F238E27FC236}">
                    <a16:creationId xmlns:a16="http://schemas.microsoft.com/office/drawing/2014/main" id="{4080B442-0AB8-4A71-BA13-E6D7B4D60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4" y="3496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01" name="Rectangle 906">
                <a:extLst>
                  <a:ext uri="{FF2B5EF4-FFF2-40B4-BE49-F238E27FC236}">
                    <a16:creationId xmlns:a16="http://schemas.microsoft.com/office/drawing/2014/main" id="{D67F74F2-84B8-402B-B214-494F9DD07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2" y="3496"/>
                <a:ext cx="4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02" name="Rectangle 907">
                <a:extLst>
                  <a:ext uri="{FF2B5EF4-FFF2-40B4-BE49-F238E27FC236}">
                    <a16:creationId xmlns:a16="http://schemas.microsoft.com/office/drawing/2014/main" id="{CCD20123-BAE9-4122-AEC1-893F8738D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0" y="3496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03" name="Rectangle 908">
                <a:extLst>
                  <a:ext uri="{FF2B5EF4-FFF2-40B4-BE49-F238E27FC236}">
                    <a16:creationId xmlns:a16="http://schemas.microsoft.com/office/drawing/2014/main" id="{A4745AC2-4BC8-4118-A3AA-FC06E79C4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" y="3496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04" name="Rectangle 909">
                <a:extLst>
                  <a:ext uri="{FF2B5EF4-FFF2-40B4-BE49-F238E27FC236}">
                    <a16:creationId xmlns:a16="http://schemas.microsoft.com/office/drawing/2014/main" id="{F8619E5E-358A-4C49-A3BB-96366B68CC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5" y="3496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05" name="Rectangle 910">
                <a:extLst>
                  <a:ext uri="{FF2B5EF4-FFF2-40B4-BE49-F238E27FC236}">
                    <a16:creationId xmlns:a16="http://schemas.microsoft.com/office/drawing/2014/main" id="{F8CF5719-AEA9-4E95-BD96-B7E97EB6D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3" y="3496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06" name="Rectangle 911">
                <a:extLst>
                  <a:ext uri="{FF2B5EF4-FFF2-40B4-BE49-F238E27FC236}">
                    <a16:creationId xmlns:a16="http://schemas.microsoft.com/office/drawing/2014/main" id="{3ED4BFFD-F13F-4B7B-A5AF-F7016D9AAD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1" y="3496"/>
                <a:ext cx="31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07" name="Rectangle 912">
                <a:extLst>
                  <a:ext uri="{FF2B5EF4-FFF2-40B4-BE49-F238E27FC236}">
                    <a16:creationId xmlns:a16="http://schemas.microsoft.com/office/drawing/2014/main" id="{82740682-18FC-41FE-B8F4-4102116CC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0" y="3496"/>
                <a:ext cx="42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08" name="Rectangle 913">
                <a:extLst>
                  <a:ext uri="{FF2B5EF4-FFF2-40B4-BE49-F238E27FC236}">
                    <a16:creationId xmlns:a16="http://schemas.microsoft.com/office/drawing/2014/main" id="{9A5DA65F-3DB3-4572-B005-BEE09B8D4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9" y="3496"/>
                <a:ext cx="4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09" name="Rectangle 914">
                <a:extLst>
                  <a:ext uri="{FF2B5EF4-FFF2-40B4-BE49-F238E27FC236}">
                    <a16:creationId xmlns:a16="http://schemas.microsoft.com/office/drawing/2014/main" id="{3079A8D6-BDCA-431D-9189-4DC1467CC7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4" y="3496"/>
                <a:ext cx="30" cy="6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alibri Bold" panose="020F0702030404030204" pitchFamily="34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10" name="Freeform 915">
                <a:extLst>
                  <a:ext uri="{FF2B5EF4-FFF2-40B4-BE49-F238E27FC236}">
                    <a16:creationId xmlns:a16="http://schemas.microsoft.com/office/drawing/2014/main" id="{2145804D-76B5-4328-BB7C-6B22974631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2" y="1084"/>
                <a:ext cx="3" cy="39"/>
              </a:xfrm>
              <a:custGeom>
                <a:avLst/>
                <a:gdLst>
                  <a:gd name="T0" fmla="*/ 0 w 11"/>
                  <a:gd name="T1" fmla="*/ 0 h 132"/>
                  <a:gd name="T2" fmla="*/ 0 w 11"/>
                  <a:gd name="T3" fmla="*/ 0 h 132"/>
                  <a:gd name="T4" fmla="*/ 11 w 11"/>
                  <a:gd name="T5" fmla="*/ 0 h 132"/>
                  <a:gd name="T6" fmla="*/ 11 w 11"/>
                  <a:gd name="T7" fmla="*/ 132 h 132"/>
                  <a:gd name="T8" fmla="*/ 0 w 11"/>
                  <a:gd name="T9" fmla="*/ 132 h 132"/>
                  <a:gd name="T10" fmla="*/ 0 w 11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32">
                    <a:moveTo>
                      <a:pt x="0" y="0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132"/>
                    </a:lnTo>
                    <a:lnTo>
                      <a:pt x="0" y="1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11" name="Freeform 916">
                <a:extLst>
                  <a:ext uri="{FF2B5EF4-FFF2-40B4-BE49-F238E27FC236}">
                    <a16:creationId xmlns:a16="http://schemas.microsoft.com/office/drawing/2014/main" id="{A5C38CE3-E451-4B09-AA49-BE9C352010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1169"/>
                <a:ext cx="438" cy="3"/>
              </a:xfrm>
              <a:custGeom>
                <a:avLst/>
                <a:gdLst>
                  <a:gd name="T0" fmla="*/ 0 w 1459"/>
                  <a:gd name="T1" fmla="*/ 0 h 10"/>
                  <a:gd name="T2" fmla="*/ 0 w 1459"/>
                  <a:gd name="T3" fmla="*/ 0 h 10"/>
                  <a:gd name="T4" fmla="*/ 1459 w 1459"/>
                  <a:gd name="T5" fmla="*/ 0 h 10"/>
                  <a:gd name="T6" fmla="*/ 1459 w 1459"/>
                  <a:gd name="T7" fmla="*/ 10 h 10"/>
                  <a:gd name="T8" fmla="*/ 0 w 1459"/>
                  <a:gd name="T9" fmla="*/ 10 h 10"/>
                  <a:gd name="T10" fmla="*/ 0 w 14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0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12" name="Freeform 917">
                <a:extLst>
                  <a:ext uri="{FF2B5EF4-FFF2-40B4-BE49-F238E27FC236}">
                    <a16:creationId xmlns:a16="http://schemas.microsoft.com/office/drawing/2014/main" id="{53ED43A8-DEAF-4A7E-8155-831EF6A562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1169"/>
                <a:ext cx="353" cy="3"/>
              </a:xfrm>
              <a:custGeom>
                <a:avLst/>
                <a:gdLst>
                  <a:gd name="T0" fmla="*/ 0 w 1176"/>
                  <a:gd name="T1" fmla="*/ 0 h 10"/>
                  <a:gd name="T2" fmla="*/ 0 w 1176"/>
                  <a:gd name="T3" fmla="*/ 0 h 10"/>
                  <a:gd name="T4" fmla="*/ 1176 w 1176"/>
                  <a:gd name="T5" fmla="*/ 0 h 10"/>
                  <a:gd name="T6" fmla="*/ 1176 w 1176"/>
                  <a:gd name="T7" fmla="*/ 10 h 10"/>
                  <a:gd name="T8" fmla="*/ 0 w 1176"/>
                  <a:gd name="T9" fmla="*/ 10 h 10"/>
                  <a:gd name="T10" fmla="*/ 0 w 117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0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13" name="Freeform 918">
                <a:extLst>
                  <a:ext uri="{FF2B5EF4-FFF2-40B4-BE49-F238E27FC236}">
                    <a16:creationId xmlns:a16="http://schemas.microsoft.com/office/drawing/2014/main" id="{A44FD698-90A7-4059-8488-A6DE653D2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1169"/>
                <a:ext cx="155" cy="3"/>
              </a:xfrm>
              <a:custGeom>
                <a:avLst/>
                <a:gdLst>
                  <a:gd name="T0" fmla="*/ 0 w 517"/>
                  <a:gd name="T1" fmla="*/ 0 h 10"/>
                  <a:gd name="T2" fmla="*/ 0 w 517"/>
                  <a:gd name="T3" fmla="*/ 0 h 10"/>
                  <a:gd name="T4" fmla="*/ 517 w 517"/>
                  <a:gd name="T5" fmla="*/ 0 h 10"/>
                  <a:gd name="T6" fmla="*/ 517 w 517"/>
                  <a:gd name="T7" fmla="*/ 10 h 10"/>
                  <a:gd name="T8" fmla="*/ 0 w 517"/>
                  <a:gd name="T9" fmla="*/ 10 h 10"/>
                  <a:gd name="T10" fmla="*/ 0 w 5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0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14" name="Freeform 919">
                <a:extLst>
                  <a:ext uri="{FF2B5EF4-FFF2-40B4-BE49-F238E27FC236}">
                    <a16:creationId xmlns:a16="http://schemas.microsoft.com/office/drawing/2014/main" id="{9F5B52D4-BDF8-497D-B2D7-3195D9554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1211"/>
                <a:ext cx="438" cy="3"/>
              </a:xfrm>
              <a:custGeom>
                <a:avLst/>
                <a:gdLst>
                  <a:gd name="T0" fmla="*/ 0 w 1459"/>
                  <a:gd name="T1" fmla="*/ 0 h 10"/>
                  <a:gd name="T2" fmla="*/ 0 w 1459"/>
                  <a:gd name="T3" fmla="*/ 0 h 10"/>
                  <a:gd name="T4" fmla="*/ 1459 w 1459"/>
                  <a:gd name="T5" fmla="*/ 0 h 10"/>
                  <a:gd name="T6" fmla="*/ 1459 w 1459"/>
                  <a:gd name="T7" fmla="*/ 10 h 10"/>
                  <a:gd name="T8" fmla="*/ 0 w 1459"/>
                  <a:gd name="T9" fmla="*/ 10 h 10"/>
                  <a:gd name="T10" fmla="*/ 0 w 14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0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15" name="Freeform 920">
                <a:extLst>
                  <a:ext uri="{FF2B5EF4-FFF2-40B4-BE49-F238E27FC236}">
                    <a16:creationId xmlns:a16="http://schemas.microsoft.com/office/drawing/2014/main" id="{AC44F43B-A6E5-4A61-8478-B139E2F0D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1211"/>
                <a:ext cx="353" cy="3"/>
              </a:xfrm>
              <a:custGeom>
                <a:avLst/>
                <a:gdLst>
                  <a:gd name="T0" fmla="*/ 0 w 1176"/>
                  <a:gd name="T1" fmla="*/ 0 h 10"/>
                  <a:gd name="T2" fmla="*/ 0 w 1176"/>
                  <a:gd name="T3" fmla="*/ 0 h 10"/>
                  <a:gd name="T4" fmla="*/ 1176 w 1176"/>
                  <a:gd name="T5" fmla="*/ 0 h 10"/>
                  <a:gd name="T6" fmla="*/ 1176 w 1176"/>
                  <a:gd name="T7" fmla="*/ 10 h 10"/>
                  <a:gd name="T8" fmla="*/ 0 w 1176"/>
                  <a:gd name="T9" fmla="*/ 10 h 10"/>
                  <a:gd name="T10" fmla="*/ 0 w 117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0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16" name="Freeform 921">
                <a:extLst>
                  <a:ext uri="{FF2B5EF4-FFF2-40B4-BE49-F238E27FC236}">
                    <a16:creationId xmlns:a16="http://schemas.microsoft.com/office/drawing/2014/main" id="{388B00AA-1B66-40EA-8DD2-E61A32B6C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1211"/>
                <a:ext cx="155" cy="3"/>
              </a:xfrm>
              <a:custGeom>
                <a:avLst/>
                <a:gdLst>
                  <a:gd name="T0" fmla="*/ 0 w 517"/>
                  <a:gd name="T1" fmla="*/ 0 h 10"/>
                  <a:gd name="T2" fmla="*/ 0 w 517"/>
                  <a:gd name="T3" fmla="*/ 0 h 10"/>
                  <a:gd name="T4" fmla="*/ 517 w 517"/>
                  <a:gd name="T5" fmla="*/ 0 h 10"/>
                  <a:gd name="T6" fmla="*/ 517 w 517"/>
                  <a:gd name="T7" fmla="*/ 10 h 10"/>
                  <a:gd name="T8" fmla="*/ 0 w 517"/>
                  <a:gd name="T9" fmla="*/ 10 h 10"/>
                  <a:gd name="T10" fmla="*/ 0 w 5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0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17" name="Freeform 922">
                <a:extLst>
                  <a:ext uri="{FF2B5EF4-FFF2-40B4-BE49-F238E27FC236}">
                    <a16:creationId xmlns:a16="http://schemas.microsoft.com/office/drawing/2014/main" id="{1EB82620-02E8-43BC-8A5E-A1B04C3085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1254"/>
                <a:ext cx="438" cy="3"/>
              </a:xfrm>
              <a:custGeom>
                <a:avLst/>
                <a:gdLst>
                  <a:gd name="T0" fmla="*/ 0 w 1459"/>
                  <a:gd name="T1" fmla="*/ 0 h 10"/>
                  <a:gd name="T2" fmla="*/ 0 w 1459"/>
                  <a:gd name="T3" fmla="*/ 0 h 10"/>
                  <a:gd name="T4" fmla="*/ 1459 w 1459"/>
                  <a:gd name="T5" fmla="*/ 0 h 10"/>
                  <a:gd name="T6" fmla="*/ 1459 w 1459"/>
                  <a:gd name="T7" fmla="*/ 10 h 10"/>
                  <a:gd name="T8" fmla="*/ 0 w 1459"/>
                  <a:gd name="T9" fmla="*/ 10 h 10"/>
                  <a:gd name="T10" fmla="*/ 0 w 14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0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18" name="Freeform 923">
                <a:extLst>
                  <a:ext uri="{FF2B5EF4-FFF2-40B4-BE49-F238E27FC236}">
                    <a16:creationId xmlns:a16="http://schemas.microsoft.com/office/drawing/2014/main" id="{14DFEDD2-CE61-4F9F-8F21-E0B370A309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1254"/>
                <a:ext cx="353" cy="3"/>
              </a:xfrm>
              <a:custGeom>
                <a:avLst/>
                <a:gdLst>
                  <a:gd name="T0" fmla="*/ 0 w 1176"/>
                  <a:gd name="T1" fmla="*/ 0 h 10"/>
                  <a:gd name="T2" fmla="*/ 0 w 1176"/>
                  <a:gd name="T3" fmla="*/ 0 h 10"/>
                  <a:gd name="T4" fmla="*/ 1176 w 1176"/>
                  <a:gd name="T5" fmla="*/ 0 h 10"/>
                  <a:gd name="T6" fmla="*/ 1176 w 1176"/>
                  <a:gd name="T7" fmla="*/ 10 h 10"/>
                  <a:gd name="T8" fmla="*/ 0 w 1176"/>
                  <a:gd name="T9" fmla="*/ 10 h 10"/>
                  <a:gd name="T10" fmla="*/ 0 w 117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0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19" name="Freeform 924">
                <a:extLst>
                  <a:ext uri="{FF2B5EF4-FFF2-40B4-BE49-F238E27FC236}">
                    <a16:creationId xmlns:a16="http://schemas.microsoft.com/office/drawing/2014/main" id="{DBE91CFD-2477-48B8-B074-1B64EA430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1254"/>
                <a:ext cx="155" cy="3"/>
              </a:xfrm>
              <a:custGeom>
                <a:avLst/>
                <a:gdLst>
                  <a:gd name="T0" fmla="*/ 0 w 517"/>
                  <a:gd name="T1" fmla="*/ 0 h 10"/>
                  <a:gd name="T2" fmla="*/ 0 w 517"/>
                  <a:gd name="T3" fmla="*/ 0 h 10"/>
                  <a:gd name="T4" fmla="*/ 517 w 517"/>
                  <a:gd name="T5" fmla="*/ 0 h 10"/>
                  <a:gd name="T6" fmla="*/ 517 w 517"/>
                  <a:gd name="T7" fmla="*/ 10 h 10"/>
                  <a:gd name="T8" fmla="*/ 0 w 517"/>
                  <a:gd name="T9" fmla="*/ 10 h 10"/>
                  <a:gd name="T10" fmla="*/ 0 w 5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0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20" name="Freeform 925">
                <a:extLst>
                  <a:ext uri="{FF2B5EF4-FFF2-40B4-BE49-F238E27FC236}">
                    <a16:creationId xmlns:a16="http://schemas.microsoft.com/office/drawing/2014/main" id="{5CA27A0F-F734-4907-9FBE-C5A193AD4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1297"/>
                <a:ext cx="438" cy="3"/>
              </a:xfrm>
              <a:custGeom>
                <a:avLst/>
                <a:gdLst>
                  <a:gd name="T0" fmla="*/ 0 w 1459"/>
                  <a:gd name="T1" fmla="*/ 0 h 10"/>
                  <a:gd name="T2" fmla="*/ 0 w 1459"/>
                  <a:gd name="T3" fmla="*/ 0 h 10"/>
                  <a:gd name="T4" fmla="*/ 1459 w 1459"/>
                  <a:gd name="T5" fmla="*/ 0 h 10"/>
                  <a:gd name="T6" fmla="*/ 1459 w 1459"/>
                  <a:gd name="T7" fmla="*/ 10 h 10"/>
                  <a:gd name="T8" fmla="*/ 0 w 1459"/>
                  <a:gd name="T9" fmla="*/ 10 h 10"/>
                  <a:gd name="T10" fmla="*/ 0 w 14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0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21" name="Freeform 926">
                <a:extLst>
                  <a:ext uri="{FF2B5EF4-FFF2-40B4-BE49-F238E27FC236}">
                    <a16:creationId xmlns:a16="http://schemas.microsoft.com/office/drawing/2014/main" id="{642CEC2D-B919-4592-8C9F-54B3FD524D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1297"/>
                <a:ext cx="353" cy="3"/>
              </a:xfrm>
              <a:custGeom>
                <a:avLst/>
                <a:gdLst>
                  <a:gd name="T0" fmla="*/ 0 w 1176"/>
                  <a:gd name="T1" fmla="*/ 0 h 10"/>
                  <a:gd name="T2" fmla="*/ 0 w 1176"/>
                  <a:gd name="T3" fmla="*/ 0 h 10"/>
                  <a:gd name="T4" fmla="*/ 1176 w 1176"/>
                  <a:gd name="T5" fmla="*/ 0 h 10"/>
                  <a:gd name="T6" fmla="*/ 1176 w 1176"/>
                  <a:gd name="T7" fmla="*/ 10 h 10"/>
                  <a:gd name="T8" fmla="*/ 0 w 1176"/>
                  <a:gd name="T9" fmla="*/ 10 h 10"/>
                  <a:gd name="T10" fmla="*/ 0 w 117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0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22" name="Freeform 927">
                <a:extLst>
                  <a:ext uri="{FF2B5EF4-FFF2-40B4-BE49-F238E27FC236}">
                    <a16:creationId xmlns:a16="http://schemas.microsoft.com/office/drawing/2014/main" id="{46F657C2-4EEF-4527-91A5-C782B46B9D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1297"/>
                <a:ext cx="155" cy="3"/>
              </a:xfrm>
              <a:custGeom>
                <a:avLst/>
                <a:gdLst>
                  <a:gd name="T0" fmla="*/ 0 w 517"/>
                  <a:gd name="T1" fmla="*/ 0 h 10"/>
                  <a:gd name="T2" fmla="*/ 0 w 517"/>
                  <a:gd name="T3" fmla="*/ 0 h 10"/>
                  <a:gd name="T4" fmla="*/ 517 w 517"/>
                  <a:gd name="T5" fmla="*/ 0 h 10"/>
                  <a:gd name="T6" fmla="*/ 517 w 517"/>
                  <a:gd name="T7" fmla="*/ 10 h 10"/>
                  <a:gd name="T8" fmla="*/ 0 w 517"/>
                  <a:gd name="T9" fmla="*/ 10 h 10"/>
                  <a:gd name="T10" fmla="*/ 0 w 5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0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23" name="Freeform 928">
                <a:extLst>
                  <a:ext uri="{FF2B5EF4-FFF2-40B4-BE49-F238E27FC236}">
                    <a16:creationId xmlns:a16="http://schemas.microsoft.com/office/drawing/2014/main" id="{FCEF9986-EAD8-4AF2-A4C5-F75CE274A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1339"/>
                <a:ext cx="438" cy="3"/>
              </a:xfrm>
              <a:custGeom>
                <a:avLst/>
                <a:gdLst>
                  <a:gd name="T0" fmla="*/ 0 w 1459"/>
                  <a:gd name="T1" fmla="*/ 0 h 10"/>
                  <a:gd name="T2" fmla="*/ 0 w 1459"/>
                  <a:gd name="T3" fmla="*/ 0 h 10"/>
                  <a:gd name="T4" fmla="*/ 1459 w 1459"/>
                  <a:gd name="T5" fmla="*/ 0 h 10"/>
                  <a:gd name="T6" fmla="*/ 1459 w 1459"/>
                  <a:gd name="T7" fmla="*/ 10 h 10"/>
                  <a:gd name="T8" fmla="*/ 0 w 1459"/>
                  <a:gd name="T9" fmla="*/ 10 h 10"/>
                  <a:gd name="T10" fmla="*/ 0 w 14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0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24" name="Freeform 929">
                <a:extLst>
                  <a:ext uri="{FF2B5EF4-FFF2-40B4-BE49-F238E27FC236}">
                    <a16:creationId xmlns:a16="http://schemas.microsoft.com/office/drawing/2014/main" id="{1AF72B25-694D-416C-89C0-7691A9764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1339"/>
                <a:ext cx="353" cy="3"/>
              </a:xfrm>
              <a:custGeom>
                <a:avLst/>
                <a:gdLst>
                  <a:gd name="T0" fmla="*/ 0 w 1176"/>
                  <a:gd name="T1" fmla="*/ 0 h 10"/>
                  <a:gd name="T2" fmla="*/ 0 w 1176"/>
                  <a:gd name="T3" fmla="*/ 0 h 10"/>
                  <a:gd name="T4" fmla="*/ 1176 w 1176"/>
                  <a:gd name="T5" fmla="*/ 0 h 10"/>
                  <a:gd name="T6" fmla="*/ 1176 w 1176"/>
                  <a:gd name="T7" fmla="*/ 10 h 10"/>
                  <a:gd name="T8" fmla="*/ 0 w 1176"/>
                  <a:gd name="T9" fmla="*/ 10 h 10"/>
                  <a:gd name="T10" fmla="*/ 0 w 117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0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25" name="Freeform 930">
                <a:extLst>
                  <a:ext uri="{FF2B5EF4-FFF2-40B4-BE49-F238E27FC236}">
                    <a16:creationId xmlns:a16="http://schemas.microsoft.com/office/drawing/2014/main" id="{910E2101-F0EC-405D-A17B-555DD0AD7B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1339"/>
                <a:ext cx="155" cy="3"/>
              </a:xfrm>
              <a:custGeom>
                <a:avLst/>
                <a:gdLst>
                  <a:gd name="T0" fmla="*/ 0 w 517"/>
                  <a:gd name="T1" fmla="*/ 0 h 10"/>
                  <a:gd name="T2" fmla="*/ 0 w 517"/>
                  <a:gd name="T3" fmla="*/ 0 h 10"/>
                  <a:gd name="T4" fmla="*/ 517 w 517"/>
                  <a:gd name="T5" fmla="*/ 0 h 10"/>
                  <a:gd name="T6" fmla="*/ 517 w 517"/>
                  <a:gd name="T7" fmla="*/ 10 h 10"/>
                  <a:gd name="T8" fmla="*/ 0 w 517"/>
                  <a:gd name="T9" fmla="*/ 10 h 10"/>
                  <a:gd name="T10" fmla="*/ 0 w 5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0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26" name="Freeform 931">
                <a:extLst>
                  <a:ext uri="{FF2B5EF4-FFF2-40B4-BE49-F238E27FC236}">
                    <a16:creationId xmlns:a16="http://schemas.microsoft.com/office/drawing/2014/main" id="{FCF8BBBA-B2D4-4A0B-AB4D-D55173256B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1382"/>
                <a:ext cx="438" cy="3"/>
              </a:xfrm>
              <a:custGeom>
                <a:avLst/>
                <a:gdLst>
                  <a:gd name="T0" fmla="*/ 0 w 1459"/>
                  <a:gd name="T1" fmla="*/ 0 h 10"/>
                  <a:gd name="T2" fmla="*/ 0 w 1459"/>
                  <a:gd name="T3" fmla="*/ 0 h 10"/>
                  <a:gd name="T4" fmla="*/ 1459 w 1459"/>
                  <a:gd name="T5" fmla="*/ 0 h 10"/>
                  <a:gd name="T6" fmla="*/ 1459 w 1459"/>
                  <a:gd name="T7" fmla="*/ 10 h 10"/>
                  <a:gd name="T8" fmla="*/ 0 w 1459"/>
                  <a:gd name="T9" fmla="*/ 10 h 10"/>
                  <a:gd name="T10" fmla="*/ 0 w 14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0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27" name="Freeform 932">
                <a:extLst>
                  <a:ext uri="{FF2B5EF4-FFF2-40B4-BE49-F238E27FC236}">
                    <a16:creationId xmlns:a16="http://schemas.microsoft.com/office/drawing/2014/main" id="{F0DB653B-531A-4CB5-B941-7F690BC98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1382"/>
                <a:ext cx="353" cy="3"/>
              </a:xfrm>
              <a:custGeom>
                <a:avLst/>
                <a:gdLst>
                  <a:gd name="T0" fmla="*/ 0 w 1176"/>
                  <a:gd name="T1" fmla="*/ 0 h 10"/>
                  <a:gd name="T2" fmla="*/ 0 w 1176"/>
                  <a:gd name="T3" fmla="*/ 0 h 10"/>
                  <a:gd name="T4" fmla="*/ 1176 w 1176"/>
                  <a:gd name="T5" fmla="*/ 0 h 10"/>
                  <a:gd name="T6" fmla="*/ 1176 w 1176"/>
                  <a:gd name="T7" fmla="*/ 10 h 10"/>
                  <a:gd name="T8" fmla="*/ 0 w 1176"/>
                  <a:gd name="T9" fmla="*/ 10 h 10"/>
                  <a:gd name="T10" fmla="*/ 0 w 117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0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28" name="Freeform 933">
                <a:extLst>
                  <a:ext uri="{FF2B5EF4-FFF2-40B4-BE49-F238E27FC236}">
                    <a16:creationId xmlns:a16="http://schemas.microsoft.com/office/drawing/2014/main" id="{1ADC8EFE-5445-4812-9D25-5207D155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1382"/>
                <a:ext cx="155" cy="3"/>
              </a:xfrm>
              <a:custGeom>
                <a:avLst/>
                <a:gdLst>
                  <a:gd name="T0" fmla="*/ 0 w 517"/>
                  <a:gd name="T1" fmla="*/ 0 h 10"/>
                  <a:gd name="T2" fmla="*/ 0 w 517"/>
                  <a:gd name="T3" fmla="*/ 0 h 10"/>
                  <a:gd name="T4" fmla="*/ 517 w 517"/>
                  <a:gd name="T5" fmla="*/ 0 h 10"/>
                  <a:gd name="T6" fmla="*/ 517 w 517"/>
                  <a:gd name="T7" fmla="*/ 10 h 10"/>
                  <a:gd name="T8" fmla="*/ 0 w 517"/>
                  <a:gd name="T9" fmla="*/ 10 h 10"/>
                  <a:gd name="T10" fmla="*/ 0 w 5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0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29" name="Freeform 934">
                <a:extLst>
                  <a:ext uri="{FF2B5EF4-FFF2-40B4-BE49-F238E27FC236}">
                    <a16:creationId xmlns:a16="http://schemas.microsoft.com/office/drawing/2014/main" id="{D76B4F54-107E-4F5B-8041-62F8E31C9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1424"/>
                <a:ext cx="438" cy="3"/>
              </a:xfrm>
              <a:custGeom>
                <a:avLst/>
                <a:gdLst>
                  <a:gd name="T0" fmla="*/ 0 w 1459"/>
                  <a:gd name="T1" fmla="*/ 0 h 11"/>
                  <a:gd name="T2" fmla="*/ 0 w 1459"/>
                  <a:gd name="T3" fmla="*/ 0 h 11"/>
                  <a:gd name="T4" fmla="*/ 1459 w 1459"/>
                  <a:gd name="T5" fmla="*/ 0 h 11"/>
                  <a:gd name="T6" fmla="*/ 1459 w 1459"/>
                  <a:gd name="T7" fmla="*/ 11 h 11"/>
                  <a:gd name="T8" fmla="*/ 0 w 1459"/>
                  <a:gd name="T9" fmla="*/ 11 h 11"/>
                  <a:gd name="T10" fmla="*/ 0 w 1459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1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30" name="Freeform 935">
                <a:extLst>
                  <a:ext uri="{FF2B5EF4-FFF2-40B4-BE49-F238E27FC236}">
                    <a16:creationId xmlns:a16="http://schemas.microsoft.com/office/drawing/2014/main" id="{0605EB8B-933A-471F-9C86-FF1ED29FA3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1424"/>
                <a:ext cx="353" cy="3"/>
              </a:xfrm>
              <a:custGeom>
                <a:avLst/>
                <a:gdLst>
                  <a:gd name="T0" fmla="*/ 0 w 1176"/>
                  <a:gd name="T1" fmla="*/ 0 h 11"/>
                  <a:gd name="T2" fmla="*/ 0 w 1176"/>
                  <a:gd name="T3" fmla="*/ 0 h 11"/>
                  <a:gd name="T4" fmla="*/ 1176 w 1176"/>
                  <a:gd name="T5" fmla="*/ 0 h 11"/>
                  <a:gd name="T6" fmla="*/ 1176 w 1176"/>
                  <a:gd name="T7" fmla="*/ 11 h 11"/>
                  <a:gd name="T8" fmla="*/ 0 w 1176"/>
                  <a:gd name="T9" fmla="*/ 11 h 11"/>
                  <a:gd name="T10" fmla="*/ 0 w 1176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1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31" name="Freeform 936">
                <a:extLst>
                  <a:ext uri="{FF2B5EF4-FFF2-40B4-BE49-F238E27FC236}">
                    <a16:creationId xmlns:a16="http://schemas.microsoft.com/office/drawing/2014/main" id="{115F3476-3562-458B-AADB-85FCFD886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1424"/>
                <a:ext cx="155" cy="3"/>
              </a:xfrm>
              <a:custGeom>
                <a:avLst/>
                <a:gdLst>
                  <a:gd name="T0" fmla="*/ 0 w 517"/>
                  <a:gd name="T1" fmla="*/ 0 h 11"/>
                  <a:gd name="T2" fmla="*/ 0 w 517"/>
                  <a:gd name="T3" fmla="*/ 0 h 11"/>
                  <a:gd name="T4" fmla="*/ 517 w 517"/>
                  <a:gd name="T5" fmla="*/ 0 h 11"/>
                  <a:gd name="T6" fmla="*/ 517 w 517"/>
                  <a:gd name="T7" fmla="*/ 11 h 11"/>
                  <a:gd name="T8" fmla="*/ 0 w 517"/>
                  <a:gd name="T9" fmla="*/ 11 h 11"/>
                  <a:gd name="T10" fmla="*/ 0 w 517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1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32" name="Freeform 937">
                <a:extLst>
                  <a:ext uri="{FF2B5EF4-FFF2-40B4-BE49-F238E27FC236}">
                    <a16:creationId xmlns:a16="http://schemas.microsoft.com/office/drawing/2014/main" id="{615E43ED-B187-49A3-AA9F-392E515D2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1467"/>
                <a:ext cx="438" cy="3"/>
              </a:xfrm>
              <a:custGeom>
                <a:avLst/>
                <a:gdLst>
                  <a:gd name="T0" fmla="*/ 0 w 1459"/>
                  <a:gd name="T1" fmla="*/ 0 h 10"/>
                  <a:gd name="T2" fmla="*/ 0 w 1459"/>
                  <a:gd name="T3" fmla="*/ 0 h 10"/>
                  <a:gd name="T4" fmla="*/ 1459 w 1459"/>
                  <a:gd name="T5" fmla="*/ 0 h 10"/>
                  <a:gd name="T6" fmla="*/ 1459 w 1459"/>
                  <a:gd name="T7" fmla="*/ 10 h 10"/>
                  <a:gd name="T8" fmla="*/ 0 w 1459"/>
                  <a:gd name="T9" fmla="*/ 10 h 10"/>
                  <a:gd name="T10" fmla="*/ 0 w 14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0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33" name="Freeform 938">
                <a:extLst>
                  <a:ext uri="{FF2B5EF4-FFF2-40B4-BE49-F238E27FC236}">
                    <a16:creationId xmlns:a16="http://schemas.microsoft.com/office/drawing/2014/main" id="{4E050B50-EE96-4CCF-9FD2-8FE810C6F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1467"/>
                <a:ext cx="353" cy="3"/>
              </a:xfrm>
              <a:custGeom>
                <a:avLst/>
                <a:gdLst>
                  <a:gd name="T0" fmla="*/ 0 w 1176"/>
                  <a:gd name="T1" fmla="*/ 0 h 10"/>
                  <a:gd name="T2" fmla="*/ 0 w 1176"/>
                  <a:gd name="T3" fmla="*/ 0 h 10"/>
                  <a:gd name="T4" fmla="*/ 1176 w 1176"/>
                  <a:gd name="T5" fmla="*/ 0 h 10"/>
                  <a:gd name="T6" fmla="*/ 1176 w 1176"/>
                  <a:gd name="T7" fmla="*/ 10 h 10"/>
                  <a:gd name="T8" fmla="*/ 0 w 1176"/>
                  <a:gd name="T9" fmla="*/ 10 h 10"/>
                  <a:gd name="T10" fmla="*/ 0 w 117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0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34" name="Freeform 939">
                <a:extLst>
                  <a:ext uri="{FF2B5EF4-FFF2-40B4-BE49-F238E27FC236}">
                    <a16:creationId xmlns:a16="http://schemas.microsoft.com/office/drawing/2014/main" id="{AE97C792-69FF-4A77-9F75-91B5C66E3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1467"/>
                <a:ext cx="155" cy="3"/>
              </a:xfrm>
              <a:custGeom>
                <a:avLst/>
                <a:gdLst>
                  <a:gd name="T0" fmla="*/ 0 w 517"/>
                  <a:gd name="T1" fmla="*/ 0 h 10"/>
                  <a:gd name="T2" fmla="*/ 0 w 517"/>
                  <a:gd name="T3" fmla="*/ 0 h 10"/>
                  <a:gd name="T4" fmla="*/ 517 w 517"/>
                  <a:gd name="T5" fmla="*/ 0 h 10"/>
                  <a:gd name="T6" fmla="*/ 517 w 517"/>
                  <a:gd name="T7" fmla="*/ 10 h 10"/>
                  <a:gd name="T8" fmla="*/ 0 w 517"/>
                  <a:gd name="T9" fmla="*/ 10 h 10"/>
                  <a:gd name="T10" fmla="*/ 0 w 5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0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35" name="Freeform 940">
                <a:extLst>
                  <a:ext uri="{FF2B5EF4-FFF2-40B4-BE49-F238E27FC236}">
                    <a16:creationId xmlns:a16="http://schemas.microsoft.com/office/drawing/2014/main" id="{0F9407FA-10BE-47DC-A536-C3C879B368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1509"/>
                <a:ext cx="438" cy="3"/>
              </a:xfrm>
              <a:custGeom>
                <a:avLst/>
                <a:gdLst>
                  <a:gd name="T0" fmla="*/ 0 w 1459"/>
                  <a:gd name="T1" fmla="*/ 0 h 10"/>
                  <a:gd name="T2" fmla="*/ 0 w 1459"/>
                  <a:gd name="T3" fmla="*/ 0 h 10"/>
                  <a:gd name="T4" fmla="*/ 1459 w 1459"/>
                  <a:gd name="T5" fmla="*/ 0 h 10"/>
                  <a:gd name="T6" fmla="*/ 1459 w 1459"/>
                  <a:gd name="T7" fmla="*/ 10 h 10"/>
                  <a:gd name="T8" fmla="*/ 0 w 1459"/>
                  <a:gd name="T9" fmla="*/ 10 h 10"/>
                  <a:gd name="T10" fmla="*/ 0 w 14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0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36" name="Freeform 941">
                <a:extLst>
                  <a:ext uri="{FF2B5EF4-FFF2-40B4-BE49-F238E27FC236}">
                    <a16:creationId xmlns:a16="http://schemas.microsoft.com/office/drawing/2014/main" id="{C54FF516-BE7D-450C-8719-64E7B20B1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1509"/>
                <a:ext cx="353" cy="3"/>
              </a:xfrm>
              <a:custGeom>
                <a:avLst/>
                <a:gdLst>
                  <a:gd name="T0" fmla="*/ 0 w 1176"/>
                  <a:gd name="T1" fmla="*/ 0 h 10"/>
                  <a:gd name="T2" fmla="*/ 0 w 1176"/>
                  <a:gd name="T3" fmla="*/ 0 h 10"/>
                  <a:gd name="T4" fmla="*/ 1176 w 1176"/>
                  <a:gd name="T5" fmla="*/ 0 h 10"/>
                  <a:gd name="T6" fmla="*/ 1176 w 1176"/>
                  <a:gd name="T7" fmla="*/ 10 h 10"/>
                  <a:gd name="T8" fmla="*/ 0 w 1176"/>
                  <a:gd name="T9" fmla="*/ 10 h 10"/>
                  <a:gd name="T10" fmla="*/ 0 w 117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0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37" name="Freeform 942">
                <a:extLst>
                  <a:ext uri="{FF2B5EF4-FFF2-40B4-BE49-F238E27FC236}">
                    <a16:creationId xmlns:a16="http://schemas.microsoft.com/office/drawing/2014/main" id="{1E116FCF-633F-4EEE-BE38-32573B7AC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1509"/>
                <a:ext cx="155" cy="3"/>
              </a:xfrm>
              <a:custGeom>
                <a:avLst/>
                <a:gdLst>
                  <a:gd name="T0" fmla="*/ 0 w 517"/>
                  <a:gd name="T1" fmla="*/ 0 h 10"/>
                  <a:gd name="T2" fmla="*/ 0 w 517"/>
                  <a:gd name="T3" fmla="*/ 0 h 10"/>
                  <a:gd name="T4" fmla="*/ 517 w 517"/>
                  <a:gd name="T5" fmla="*/ 0 h 10"/>
                  <a:gd name="T6" fmla="*/ 517 w 517"/>
                  <a:gd name="T7" fmla="*/ 10 h 10"/>
                  <a:gd name="T8" fmla="*/ 0 w 517"/>
                  <a:gd name="T9" fmla="*/ 10 h 10"/>
                  <a:gd name="T10" fmla="*/ 0 w 5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0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38" name="Freeform 943">
                <a:extLst>
                  <a:ext uri="{FF2B5EF4-FFF2-40B4-BE49-F238E27FC236}">
                    <a16:creationId xmlns:a16="http://schemas.microsoft.com/office/drawing/2014/main" id="{35EE45FD-D07E-439C-A0F2-C0B8B4BA5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2" y="1129"/>
                <a:ext cx="3" cy="423"/>
              </a:xfrm>
              <a:custGeom>
                <a:avLst/>
                <a:gdLst>
                  <a:gd name="T0" fmla="*/ 0 w 11"/>
                  <a:gd name="T1" fmla="*/ 0 h 1409"/>
                  <a:gd name="T2" fmla="*/ 0 w 11"/>
                  <a:gd name="T3" fmla="*/ 0 h 1409"/>
                  <a:gd name="T4" fmla="*/ 11 w 11"/>
                  <a:gd name="T5" fmla="*/ 0 h 1409"/>
                  <a:gd name="T6" fmla="*/ 11 w 11"/>
                  <a:gd name="T7" fmla="*/ 1409 h 1409"/>
                  <a:gd name="T8" fmla="*/ 0 w 11"/>
                  <a:gd name="T9" fmla="*/ 1409 h 1409"/>
                  <a:gd name="T10" fmla="*/ 0 w 11"/>
                  <a:gd name="T11" fmla="*/ 0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09">
                    <a:moveTo>
                      <a:pt x="0" y="0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1409"/>
                    </a:lnTo>
                    <a:lnTo>
                      <a:pt x="0" y="140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39" name="Freeform 944">
                <a:extLst>
                  <a:ext uri="{FF2B5EF4-FFF2-40B4-BE49-F238E27FC236}">
                    <a16:creationId xmlns:a16="http://schemas.microsoft.com/office/drawing/2014/main" id="{B03234DA-72B1-4CFD-9AD7-8AB9A76B9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2" y="1558"/>
                <a:ext cx="3" cy="40"/>
              </a:xfrm>
              <a:custGeom>
                <a:avLst/>
                <a:gdLst>
                  <a:gd name="T0" fmla="*/ 0 w 11"/>
                  <a:gd name="T1" fmla="*/ 0 h 132"/>
                  <a:gd name="T2" fmla="*/ 0 w 11"/>
                  <a:gd name="T3" fmla="*/ 0 h 132"/>
                  <a:gd name="T4" fmla="*/ 11 w 11"/>
                  <a:gd name="T5" fmla="*/ 0 h 132"/>
                  <a:gd name="T6" fmla="*/ 11 w 11"/>
                  <a:gd name="T7" fmla="*/ 132 h 132"/>
                  <a:gd name="T8" fmla="*/ 0 w 11"/>
                  <a:gd name="T9" fmla="*/ 132 h 132"/>
                  <a:gd name="T10" fmla="*/ 0 w 11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32">
                    <a:moveTo>
                      <a:pt x="0" y="0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132"/>
                    </a:lnTo>
                    <a:lnTo>
                      <a:pt x="0" y="1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40" name="Freeform 945">
                <a:extLst>
                  <a:ext uri="{FF2B5EF4-FFF2-40B4-BE49-F238E27FC236}">
                    <a16:creationId xmlns:a16="http://schemas.microsoft.com/office/drawing/2014/main" id="{3C040D9A-6D3A-4112-8278-B0D73DEE52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1643"/>
                <a:ext cx="438" cy="3"/>
              </a:xfrm>
              <a:custGeom>
                <a:avLst/>
                <a:gdLst>
                  <a:gd name="T0" fmla="*/ 0 w 1459"/>
                  <a:gd name="T1" fmla="*/ 0 h 10"/>
                  <a:gd name="T2" fmla="*/ 0 w 1459"/>
                  <a:gd name="T3" fmla="*/ 0 h 10"/>
                  <a:gd name="T4" fmla="*/ 1459 w 1459"/>
                  <a:gd name="T5" fmla="*/ 0 h 10"/>
                  <a:gd name="T6" fmla="*/ 1459 w 1459"/>
                  <a:gd name="T7" fmla="*/ 10 h 10"/>
                  <a:gd name="T8" fmla="*/ 0 w 1459"/>
                  <a:gd name="T9" fmla="*/ 10 h 10"/>
                  <a:gd name="T10" fmla="*/ 0 w 14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0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41" name="Freeform 946">
                <a:extLst>
                  <a:ext uri="{FF2B5EF4-FFF2-40B4-BE49-F238E27FC236}">
                    <a16:creationId xmlns:a16="http://schemas.microsoft.com/office/drawing/2014/main" id="{50D9D8A5-3183-4422-A29A-7D74A4856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1643"/>
                <a:ext cx="353" cy="3"/>
              </a:xfrm>
              <a:custGeom>
                <a:avLst/>
                <a:gdLst>
                  <a:gd name="T0" fmla="*/ 0 w 1176"/>
                  <a:gd name="T1" fmla="*/ 0 h 10"/>
                  <a:gd name="T2" fmla="*/ 0 w 1176"/>
                  <a:gd name="T3" fmla="*/ 0 h 10"/>
                  <a:gd name="T4" fmla="*/ 1176 w 1176"/>
                  <a:gd name="T5" fmla="*/ 0 h 10"/>
                  <a:gd name="T6" fmla="*/ 1176 w 1176"/>
                  <a:gd name="T7" fmla="*/ 10 h 10"/>
                  <a:gd name="T8" fmla="*/ 0 w 1176"/>
                  <a:gd name="T9" fmla="*/ 10 h 10"/>
                  <a:gd name="T10" fmla="*/ 0 w 117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0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42" name="Freeform 947">
                <a:extLst>
                  <a:ext uri="{FF2B5EF4-FFF2-40B4-BE49-F238E27FC236}">
                    <a16:creationId xmlns:a16="http://schemas.microsoft.com/office/drawing/2014/main" id="{3F88FE93-EB85-46B2-9882-336257C5F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1643"/>
                <a:ext cx="155" cy="3"/>
              </a:xfrm>
              <a:custGeom>
                <a:avLst/>
                <a:gdLst>
                  <a:gd name="T0" fmla="*/ 0 w 517"/>
                  <a:gd name="T1" fmla="*/ 0 h 10"/>
                  <a:gd name="T2" fmla="*/ 0 w 517"/>
                  <a:gd name="T3" fmla="*/ 0 h 10"/>
                  <a:gd name="T4" fmla="*/ 517 w 517"/>
                  <a:gd name="T5" fmla="*/ 0 h 10"/>
                  <a:gd name="T6" fmla="*/ 517 w 517"/>
                  <a:gd name="T7" fmla="*/ 10 h 10"/>
                  <a:gd name="T8" fmla="*/ 0 w 517"/>
                  <a:gd name="T9" fmla="*/ 10 h 10"/>
                  <a:gd name="T10" fmla="*/ 0 w 5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0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43" name="Freeform 948">
                <a:extLst>
                  <a:ext uri="{FF2B5EF4-FFF2-40B4-BE49-F238E27FC236}">
                    <a16:creationId xmlns:a16="http://schemas.microsoft.com/office/drawing/2014/main" id="{432C1568-D9D0-40E2-914A-361035E20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1686"/>
                <a:ext cx="438" cy="3"/>
              </a:xfrm>
              <a:custGeom>
                <a:avLst/>
                <a:gdLst>
                  <a:gd name="T0" fmla="*/ 0 w 1459"/>
                  <a:gd name="T1" fmla="*/ 0 h 10"/>
                  <a:gd name="T2" fmla="*/ 0 w 1459"/>
                  <a:gd name="T3" fmla="*/ 0 h 10"/>
                  <a:gd name="T4" fmla="*/ 1459 w 1459"/>
                  <a:gd name="T5" fmla="*/ 0 h 10"/>
                  <a:gd name="T6" fmla="*/ 1459 w 1459"/>
                  <a:gd name="T7" fmla="*/ 10 h 10"/>
                  <a:gd name="T8" fmla="*/ 0 w 1459"/>
                  <a:gd name="T9" fmla="*/ 10 h 10"/>
                  <a:gd name="T10" fmla="*/ 0 w 14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0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44" name="Freeform 949">
                <a:extLst>
                  <a:ext uri="{FF2B5EF4-FFF2-40B4-BE49-F238E27FC236}">
                    <a16:creationId xmlns:a16="http://schemas.microsoft.com/office/drawing/2014/main" id="{F73BE9F0-125B-461E-BDC5-5F32A9910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1686"/>
                <a:ext cx="353" cy="3"/>
              </a:xfrm>
              <a:custGeom>
                <a:avLst/>
                <a:gdLst>
                  <a:gd name="T0" fmla="*/ 0 w 1176"/>
                  <a:gd name="T1" fmla="*/ 0 h 10"/>
                  <a:gd name="T2" fmla="*/ 0 w 1176"/>
                  <a:gd name="T3" fmla="*/ 0 h 10"/>
                  <a:gd name="T4" fmla="*/ 1176 w 1176"/>
                  <a:gd name="T5" fmla="*/ 0 h 10"/>
                  <a:gd name="T6" fmla="*/ 1176 w 1176"/>
                  <a:gd name="T7" fmla="*/ 10 h 10"/>
                  <a:gd name="T8" fmla="*/ 0 w 1176"/>
                  <a:gd name="T9" fmla="*/ 10 h 10"/>
                  <a:gd name="T10" fmla="*/ 0 w 117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0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45" name="Freeform 950">
                <a:extLst>
                  <a:ext uri="{FF2B5EF4-FFF2-40B4-BE49-F238E27FC236}">
                    <a16:creationId xmlns:a16="http://schemas.microsoft.com/office/drawing/2014/main" id="{5BAEE1D3-F575-4125-971A-46ADEE3CC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1686"/>
                <a:ext cx="155" cy="3"/>
              </a:xfrm>
              <a:custGeom>
                <a:avLst/>
                <a:gdLst>
                  <a:gd name="T0" fmla="*/ 0 w 517"/>
                  <a:gd name="T1" fmla="*/ 0 h 10"/>
                  <a:gd name="T2" fmla="*/ 0 w 517"/>
                  <a:gd name="T3" fmla="*/ 0 h 10"/>
                  <a:gd name="T4" fmla="*/ 517 w 517"/>
                  <a:gd name="T5" fmla="*/ 0 h 10"/>
                  <a:gd name="T6" fmla="*/ 517 w 517"/>
                  <a:gd name="T7" fmla="*/ 10 h 10"/>
                  <a:gd name="T8" fmla="*/ 0 w 517"/>
                  <a:gd name="T9" fmla="*/ 10 h 10"/>
                  <a:gd name="T10" fmla="*/ 0 w 5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0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46" name="Freeform 951">
                <a:extLst>
                  <a:ext uri="{FF2B5EF4-FFF2-40B4-BE49-F238E27FC236}">
                    <a16:creationId xmlns:a16="http://schemas.microsoft.com/office/drawing/2014/main" id="{64FD4383-B5FB-4D58-8B0A-FCD76D5B2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1728"/>
                <a:ext cx="438" cy="3"/>
              </a:xfrm>
              <a:custGeom>
                <a:avLst/>
                <a:gdLst>
                  <a:gd name="T0" fmla="*/ 0 w 1459"/>
                  <a:gd name="T1" fmla="*/ 0 h 10"/>
                  <a:gd name="T2" fmla="*/ 0 w 1459"/>
                  <a:gd name="T3" fmla="*/ 0 h 10"/>
                  <a:gd name="T4" fmla="*/ 1459 w 1459"/>
                  <a:gd name="T5" fmla="*/ 0 h 10"/>
                  <a:gd name="T6" fmla="*/ 1459 w 1459"/>
                  <a:gd name="T7" fmla="*/ 10 h 10"/>
                  <a:gd name="T8" fmla="*/ 0 w 1459"/>
                  <a:gd name="T9" fmla="*/ 10 h 10"/>
                  <a:gd name="T10" fmla="*/ 0 w 14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0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47" name="Freeform 952">
                <a:extLst>
                  <a:ext uri="{FF2B5EF4-FFF2-40B4-BE49-F238E27FC236}">
                    <a16:creationId xmlns:a16="http://schemas.microsoft.com/office/drawing/2014/main" id="{0D123231-FC84-45DA-9E09-ECABD59A0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1728"/>
                <a:ext cx="353" cy="3"/>
              </a:xfrm>
              <a:custGeom>
                <a:avLst/>
                <a:gdLst>
                  <a:gd name="T0" fmla="*/ 0 w 1176"/>
                  <a:gd name="T1" fmla="*/ 0 h 10"/>
                  <a:gd name="T2" fmla="*/ 0 w 1176"/>
                  <a:gd name="T3" fmla="*/ 0 h 10"/>
                  <a:gd name="T4" fmla="*/ 1176 w 1176"/>
                  <a:gd name="T5" fmla="*/ 0 h 10"/>
                  <a:gd name="T6" fmla="*/ 1176 w 1176"/>
                  <a:gd name="T7" fmla="*/ 10 h 10"/>
                  <a:gd name="T8" fmla="*/ 0 w 1176"/>
                  <a:gd name="T9" fmla="*/ 10 h 10"/>
                  <a:gd name="T10" fmla="*/ 0 w 117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0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48" name="Freeform 953">
                <a:extLst>
                  <a:ext uri="{FF2B5EF4-FFF2-40B4-BE49-F238E27FC236}">
                    <a16:creationId xmlns:a16="http://schemas.microsoft.com/office/drawing/2014/main" id="{E9B26863-EE39-4686-B5A7-581C466CB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1728"/>
                <a:ext cx="155" cy="3"/>
              </a:xfrm>
              <a:custGeom>
                <a:avLst/>
                <a:gdLst>
                  <a:gd name="T0" fmla="*/ 0 w 517"/>
                  <a:gd name="T1" fmla="*/ 0 h 10"/>
                  <a:gd name="T2" fmla="*/ 0 w 517"/>
                  <a:gd name="T3" fmla="*/ 0 h 10"/>
                  <a:gd name="T4" fmla="*/ 517 w 517"/>
                  <a:gd name="T5" fmla="*/ 0 h 10"/>
                  <a:gd name="T6" fmla="*/ 517 w 517"/>
                  <a:gd name="T7" fmla="*/ 10 h 10"/>
                  <a:gd name="T8" fmla="*/ 0 w 517"/>
                  <a:gd name="T9" fmla="*/ 10 h 10"/>
                  <a:gd name="T10" fmla="*/ 0 w 5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0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49" name="Freeform 954">
                <a:extLst>
                  <a:ext uri="{FF2B5EF4-FFF2-40B4-BE49-F238E27FC236}">
                    <a16:creationId xmlns:a16="http://schemas.microsoft.com/office/drawing/2014/main" id="{600E909F-FDFD-47FF-9761-2804463B4C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1771"/>
                <a:ext cx="438" cy="3"/>
              </a:xfrm>
              <a:custGeom>
                <a:avLst/>
                <a:gdLst>
                  <a:gd name="T0" fmla="*/ 0 w 1459"/>
                  <a:gd name="T1" fmla="*/ 0 h 10"/>
                  <a:gd name="T2" fmla="*/ 0 w 1459"/>
                  <a:gd name="T3" fmla="*/ 0 h 10"/>
                  <a:gd name="T4" fmla="*/ 1459 w 1459"/>
                  <a:gd name="T5" fmla="*/ 0 h 10"/>
                  <a:gd name="T6" fmla="*/ 1459 w 1459"/>
                  <a:gd name="T7" fmla="*/ 10 h 10"/>
                  <a:gd name="T8" fmla="*/ 0 w 1459"/>
                  <a:gd name="T9" fmla="*/ 10 h 10"/>
                  <a:gd name="T10" fmla="*/ 0 w 14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0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50" name="Freeform 955">
                <a:extLst>
                  <a:ext uri="{FF2B5EF4-FFF2-40B4-BE49-F238E27FC236}">
                    <a16:creationId xmlns:a16="http://schemas.microsoft.com/office/drawing/2014/main" id="{1E2883F4-BFC1-4BE6-A75B-D5BAC98062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1771"/>
                <a:ext cx="353" cy="3"/>
              </a:xfrm>
              <a:custGeom>
                <a:avLst/>
                <a:gdLst>
                  <a:gd name="T0" fmla="*/ 0 w 1176"/>
                  <a:gd name="T1" fmla="*/ 0 h 10"/>
                  <a:gd name="T2" fmla="*/ 0 w 1176"/>
                  <a:gd name="T3" fmla="*/ 0 h 10"/>
                  <a:gd name="T4" fmla="*/ 1176 w 1176"/>
                  <a:gd name="T5" fmla="*/ 0 h 10"/>
                  <a:gd name="T6" fmla="*/ 1176 w 1176"/>
                  <a:gd name="T7" fmla="*/ 10 h 10"/>
                  <a:gd name="T8" fmla="*/ 0 w 1176"/>
                  <a:gd name="T9" fmla="*/ 10 h 10"/>
                  <a:gd name="T10" fmla="*/ 0 w 117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0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51" name="Freeform 956">
                <a:extLst>
                  <a:ext uri="{FF2B5EF4-FFF2-40B4-BE49-F238E27FC236}">
                    <a16:creationId xmlns:a16="http://schemas.microsoft.com/office/drawing/2014/main" id="{8562E957-477D-489F-B838-EDF6C029C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1771"/>
                <a:ext cx="155" cy="3"/>
              </a:xfrm>
              <a:custGeom>
                <a:avLst/>
                <a:gdLst>
                  <a:gd name="T0" fmla="*/ 0 w 517"/>
                  <a:gd name="T1" fmla="*/ 0 h 10"/>
                  <a:gd name="T2" fmla="*/ 0 w 517"/>
                  <a:gd name="T3" fmla="*/ 0 h 10"/>
                  <a:gd name="T4" fmla="*/ 517 w 517"/>
                  <a:gd name="T5" fmla="*/ 0 h 10"/>
                  <a:gd name="T6" fmla="*/ 517 w 517"/>
                  <a:gd name="T7" fmla="*/ 10 h 10"/>
                  <a:gd name="T8" fmla="*/ 0 w 517"/>
                  <a:gd name="T9" fmla="*/ 10 h 10"/>
                  <a:gd name="T10" fmla="*/ 0 w 5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0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52" name="Freeform 957">
                <a:extLst>
                  <a:ext uri="{FF2B5EF4-FFF2-40B4-BE49-F238E27FC236}">
                    <a16:creationId xmlns:a16="http://schemas.microsoft.com/office/drawing/2014/main" id="{CB23DACA-7555-45C0-B294-5BA3C5BCA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1813"/>
                <a:ext cx="438" cy="4"/>
              </a:xfrm>
              <a:custGeom>
                <a:avLst/>
                <a:gdLst>
                  <a:gd name="T0" fmla="*/ 0 w 1459"/>
                  <a:gd name="T1" fmla="*/ 0 h 11"/>
                  <a:gd name="T2" fmla="*/ 0 w 1459"/>
                  <a:gd name="T3" fmla="*/ 0 h 11"/>
                  <a:gd name="T4" fmla="*/ 1459 w 1459"/>
                  <a:gd name="T5" fmla="*/ 0 h 11"/>
                  <a:gd name="T6" fmla="*/ 1459 w 1459"/>
                  <a:gd name="T7" fmla="*/ 11 h 11"/>
                  <a:gd name="T8" fmla="*/ 0 w 1459"/>
                  <a:gd name="T9" fmla="*/ 11 h 11"/>
                  <a:gd name="T10" fmla="*/ 0 w 1459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1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53" name="Freeform 958">
                <a:extLst>
                  <a:ext uri="{FF2B5EF4-FFF2-40B4-BE49-F238E27FC236}">
                    <a16:creationId xmlns:a16="http://schemas.microsoft.com/office/drawing/2014/main" id="{9F03691F-1084-4554-9BDF-D56F4084B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1813"/>
                <a:ext cx="353" cy="4"/>
              </a:xfrm>
              <a:custGeom>
                <a:avLst/>
                <a:gdLst>
                  <a:gd name="T0" fmla="*/ 0 w 1176"/>
                  <a:gd name="T1" fmla="*/ 0 h 11"/>
                  <a:gd name="T2" fmla="*/ 0 w 1176"/>
                  <a:gd name="T3" fmla="*/ 0 h 11"/>
                  <a:gd name="T4" fmla="*/ 1176 w 1176"/>
                  <a:gd name="T5" fmla="*/ 0 h 11"/>
                  <a:gd name="T6" fmla="*/ 1176 w 1176"/>
                  <a:gd name="T7" fmla="*/ 11 h 11"/>
                  <a:gd name="T8" fmla="*/ 0 w 1176"/>
                  <a:gd name="T9" fmla="*/ 11 h 11"/>
                  <a:gd name="T10" fmla="*/ 0 w 1176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1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54" name="Freeform 959">
                <a:extLst>
                  <a:ext uri="{FF2B5EF4-FFF2-40B4-BE49-F238E27FC236}">
                    <a16:creationId xmlns:a16="http://schemas.microsoft.com/office/drawing/2014/main" id="{E9E74B8E-ADFC-4BBF-90BE-C38E6DDB29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1813"/>
                <a:ext cx="155" cy="4"/>
              </a:xfrm>
              <a:custGeom>
                <a:avLst/>
                <a:gdLst>
                  <a:gd name="T0" fmla="*/ 0 w 517"/>
                  <a:gd name="T1" fmla="*/ 0 h 11"/>
                  <a:gd name="T2" fmla="*/ 0 w 517"/>
                  <a:gd name="T3" fmla="*/ 0 h 11"/>
                  <a:gd name="T4" fmla="*/ 517 w 517"/>
                  <a:gd name="T5" fmla="*/ 0 h 11"/>
                  <a:gd name="T6" fmla="*/ 517 w 517"/>
                  <a:gd name="T7" fmla="*/ 11 h 11"/>
                  <a:gd name="T8" fmla="*/ 0 w 517"/>
                  <a:gd name="T9" fmla="*/ 11 h 11"/>
                  <a:gd name="T10" fmla="*/ 0 w 517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1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55" name="Freeform 960">
                <a:extLst>
                  <a:ext uri="{FF2B5EF4-FFF2-40B4-BE49-F238E27FC236}">
                    <a16:creationId xmlns:a16="http://schemas.microsoft.com/office/drawing/2014/main" id="{14577014-25F3-46E2-8ECD-288C184A7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1856"/>
                <a:ext cx="438" cy="3"/>
              </a:xfrm>
              <a:custGeom>
                <a:avLst/>
                <a:gdLst>
                  <a:gd name="T0" fmla="*/ 0 w 1459"/>
                  <a:gd name="T1" fmla="*/ 0 h 10"/>
                  <a:gd name="T2" fmla="*/ 0 w 1459"/>
                  <a:gd name="T3" fmla="*/ 0 h 10"/>
                  <a:gd name="T4" fmla="*/ 1459 w 1459"/>
                  <a:gd name="T5" fmla="*/ 0 h 10"/>
                  <a:gd name="T6" fmla="*/ 1459 w 1459"/>
                  <a:gd name="T7" fmla="*/ 10 h 10"/>
                  <a:gd name="T8" fmla="*/ 0 w 1459"/>
                  <a:gd name="T9" fmla="*/ 10 h 10"/>
                  <a:gd name="T10" fmla="*/ 0 w 14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0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56" name="Freeform 961">
                <a:extLst>
                  <a:ext uri="{FF2B5EF4-FFF2-40B4-BE49-F238E27FC236}">
                    <a16:creationId xmlns:a16="http://schemas.microsoft.com/office/drawing/2014/main" id="{75E4CDCE-0785-4274-A263-5FBCB21EA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1856"/>
                <a:ext cx="353" cy="3"/>
              </a:xfrm>
              <a:custGeom>
                <a:avLst/>
                <a:gdLst>
                  <a:gd name="T0" fmla="*/ 0 w 1176"/>
                  <a:gd name="T1" fmla="*/ 0 h 10"/>
                  <a:gd name="T2" fmla="*/ 0 w 1176"/>
                  <a:gd name="T3" fmla="*/ 0 h 10"/>
                  <a:gd name="T4" fmla="*/ 1176 w 1176"/>
                  <a:gd name="T5" fmla="*/ 0 h 10"/>
                  <a:gd name="T6" fmla="*/ 1176 w 1176"/>
                  <a:gd name="T7" fmla="*/ 10 h 10"/>
                  <a:gd name="T8" fmla="*/ 0 w 1176"/>
                  <a:gd name="T9" fmla="*/ 10 h 10"/>
                  <a:gd name="T10" fmla="*/ 0 w 117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0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57" name="Freeform 962">
                <a:extLst>
                  <a:ext uri="{FF2B5EF4-FFF2-40B4-BE49-F238E27FC236}">
                    <a16:creationId xmlns:a16="http://schemas.microsoft.com/office/drawing/2014/main" id="{696B79A9-384C-4554-B185-4EC322A5E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1856"/>
                <a:ext cx="155" cy="3"/>
              </a:xfrm>
              <a:custGeom>
                <a:avLst/>
                <a:gdLst>
                  <a:gd name="T0" fmla="*/ 0 w 517"/>
                  <a:gd name="T1" fmla="*/ 0 h 10"/>
                  <a:gd name="T2" fmla="*/ 0 w 517"/>
                  <a:gd name="T3" fmla="*/ 0 h 10"/>
                  <a:gd name="T4" fmla="*/ 517 w 517"/>
                  <a:gd name="T5" fmla="*/ 0 h 10"/>
                  <a:gd name="T6" fmla="*/ 517 w 517"/>
                  <a:gd name="T7" fmla="*/ 10 h 10"/>
                  <a:gd name="T8" fmla="*/ 0 w 517"/>
                  <a:gd name="T9" fmla="*/ 10 h 10"/>
                  <a:gd name="T10" fmla="*/ 0 w 5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0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58" name="Freeform 963">
                <a:extLst>
                  <a:ext uri="{FF2B5EF4-FFF2-40B4-BE49-F238E27FC236}">
                    <a16:creationId xmlns:a16="http://schemas.microsoft.com/office/drawing/2014/main" id="{ACED1735-B9BA-431D-8E6B-4F3338539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1898"/>
                <a:ext cx="438" cy="3"/>
              </a:xfrm>
              <a:custGeom>
                <a:avLst/>
                <a:gdLst>
                  <a:gd name="T0" fmla="*/ 0 w 1459"/>
                  <a:gd name="T1" fmla="*/ 0 h 10"/>
                  <a:gd name="T2" fmla="*/ 0 w 1459"/>
                  <a:gd name="T3" fmla="*/ 0 h 10"/>
                  <a:gd name="T4" fmla="*/ 1459 w 1459"/>
                  <a:gd name="T5" fmla="*/ 0 h 10"/>
                  <a:gd name="T6" fmla="*/ 1459 w 1459"/>
                  <a:gd name="T7" fmla="*/ 10 h 10"/>
                  <a:gd name="T8" fmla="*/ 0 w 1459"/>
                  <a:gd name="T9" fmla="*/ 10 h 10"/>
                  <a:gd name="T10" fmla="*/ 0 w 14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0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59" name="Freeform 964">
                <a:extLst>
                  <a:ext uri="{FF2B5EF4-FFF2-40B4-BE49-F238E27FC236}">
                    <a16:creationId xmlns:a16="http://schemas.microsoft.com/office/drawing/2014/main" id="{CBF2D666-CA57-46F8-BE58-E0F3D314F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1898"/>
                <a:ext cx="353" cy="3"/>
              </a:xfrm>
              <a:custGeom>
                <a:avLst/>
                <a:gdLst>
                  <a:gd name="T0" fmla="*/ 0 w 1176"/>
                  <a:gd name="T1" fmla="*/ 0 h 10"/>
                  <a:gd name="T2" fmla="*/ 0 w 1176"/>
                  <a:gd name="T3" fmla="*/ 0 h 10"/>
                  <a:gd name="T4" fmla="*/ 1176 w 1176"/>
                  <a:gd name="T5" fmla="*/ 0 h 10"/>
                  <a:gd name="T6" fmla="*/ 1176 w 1176"/>
                  <a:gd name="T7" fmla="*/ 10 h 10"/>
                  <a:gd name="T8" fmla="*/ 0 w 1176"/>
                  <a:gd name="T9" fmla="*/ 10 h 10"/>
                  <a:gd name="T10" fmla="*/ 0 w 117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0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60" name="Freeform 965">
                <a:extLst>
                  <a:ext uri="{FF2B5EF4-FFF2-40B4-BE49-F238E27FC236}">
                    <a16:creationId xmlns:a16="http://schemas.microsoft.com/office/drawing/2014/main" id="{7FF8E672-61C2-4EA2-BDCF-0B08B5C80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1898"/>
                <a:ext cx="155" cy="3"/>
              </a:xfrm>
              <a:custGeom>
                <a:avLst/>
                <a:gdLst>
                  <a:gd name="T0" fmla="*/ 0 w 517"/>
                  <a:gd name="T1" fmla="*/ 0 h 10"/>
                  <a:gd name="T2" fmla="*/ 0 w 517"/>
                  <a:gd name="T3" fmla="*/ 0 h 10"/>
                  <a:gd name="T4" fmla="*/ 517 w 517"/>
                  <a:gd name="T5" fmla="*/ 0 h 10"/>
                  <a:gd name="T6" fmla="*/ 517 w 517"/>
                  <a:gd name="T7" fmla="*/ 10 h 10"/>
                  <a:gd name="T8" fmla="*/ 0 w 517"/>
                  <a:gd name="T9" fmla="*/ 10 h 10"/>
                  <a:gd name="T10" fmla="*/ 0 w 5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0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61" name="Freeform 966">
                <a:extLst>
                  <a:ext uri="{FF2B5EF4-FFF2-40B4-BE49-F238E27FC236}">
                    <a16:creationId xmlns:a16="http://schemas.microsoft.com/office/drawing/2014/main" id="{3708CB00-7AFB-4A11-AC83-F9D32491B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1941"/>
                <a:ext cx="438" cy="3"/>
              </a:xfrm>
              <a:custGeom>
                <a:avLst/>
                <a:gdLst>
                  <a:gd name="T0" fmla="*/ 0 w 1459"/>
                  <a:gd name="T1" fmla="*/ 0 h 10"/>
                  <a:gd name="T2" fmla="*/ 0 w 1459"/>
                  <a:gd name="T3" fmla="*/ 0 h 10"/>
                  <a:gd name="T4" fmla="*/ 1459 w 1459"/>
                  <a:gd name="T5" fmla="*/ 0 h 10"/>
                  <a:gd name="T6" fmla="*/ 1459 w 1459"/>
                  <a:gd name="T7" fmla="*/ 10 h 10"/>
                  <a:gd name="T8" fmla="*/ 0 w 1459"/>
                  <a:gd name="T9" fmla="*/ 10 h 10"/>
                  <a:gd name="T10" fmla="*/ 0 w 14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0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62" name="Freeform 967">
                <a:extLst>
                  <a:ext uri="{FF2B5EF4-FFF2-40B4-BE49-F238E27FC236}">
                    <a16:creationId xmlns:a16="http://schemas.microsoft.com/office/drawing/2014/main" id="{4DCC8EBA-22FB-4651-915C-AB6B2C9BC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1941"/>
                <a:ext cx="353" cy="3"/>
              </a:xfrm>
              <a:custGeom>
                <a:avLst/>
                <a:gdLst>
                  <a:gd name="T0" fmla="*/ 0 w 1176"/>
                  <a:gd name="T1" fmla="*/ 0 h 10"/>
                  <a:gd name="T2" fmla="*/ 0 w 1176"/>
                  <a:gd name="T3" fmla="*/ 0 h 10"/>
                  <a:gd name="T4" fmla="*/ 1176 w 1176"/>
                  <a:gd name="T5" fmla="*/ 0 h 10"/>
                  <a:gd name="T6" fmla="*/ 1176 w 1176"/>
                  <a:gd name="T7" fmla="*/ 10 h 10"/>
                  <a:gd name="T8" fmla="*/ 0 w 1176"/>
                  <a:gd name="T9" fmla="*/ 10 h 10"/>
                  <a:gd name="T10" fmla="*/ 0 w 117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0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63" name="Freeform 968">
                <a:extLst>
                  <a:ext uri="{FF2B5EF4-FFF2-40B4-BE49-F238E27FC236}">
                    <a16:creationId xmlns:a16="http://schemas.microsoft.com/office/drawing/2014/main" id="{BA7CF671-0CC2-41F8-9FB5-940B4B11F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1941"/>
                <a:ext cx="155" cy="3"/>
              </a:xfrm>
              <a:custGeom>
                <a:avLst/>
                <a:gdLst>
                  <a:gd name="T0" fmla="*/ 0 w 517"/>
                  <a:gd name="T1" fmla="*/ 0 h 10"/>
                  <a:gd name="T2" fmla="*/ 0 w 517"/>
                  <a:gd name="T3" fmla="*/ 0 h 10"/>
                  <a:gd name="T4" fmla="*/ 517 w 517"/>
                  <a:gd name="T5" fmla="*/ 0 h 10"/>
                  <a:gd name="T6" fmla="*/ 517 w 517"/>
                  <a:gd name="T7" fmla="*/ 10 h 10"/>
                  <a:gd name="T8" fmla="*/ 0 w 517"/>
                  <a:gd name="T9" fmla="*/ 10 h 10"/>
                  <a:gd name="T10" fmla="*/ 0 w 5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0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64" name="Freeform 969">
                <a:extLst>
                  <a:ext uri="{FF2B5EF4-FFF2-40B4-BE49-F238E27FC236}">
                    <a16:creationId xmlns:a16="http://schemas.microsoft.com/office/drawing/2014/main" id="{70ACEC19-2579-4A25-8F36-A9A9ED5EAB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1984"/>
                <a:ext cx="438" cy="3"/>
              </a:xfrm>
              <a:custGeom>
                <a:avLst/>
                <a:gdLst>
                  <a:gd name="T0" fmla="*/ 0 w 1459"/>
                  <a:gd name="T1" fmla="*/ 0 h 10"/>
                  <a:gd name="T2" fmla="*/ 0 w 1459"/>
                  <a:gd name="T3" fmla="*/ 0 h 10"/>
                  <a:gd name="T4" fmla="*/ 1459 w 1459"/>
                  <a:gd name="T5" fmla="*/ 0 h 10"/>
                  <a:gd name="T6" fmla="*/ 1459 w 1459"/>
                  <a:gd name="T7" fmla="*/ 10 h 10"/>
                  <a:gd name="T8" fmla="*/ 0 w 1459"/>
                  <a:gd name="T9" fmla="*/ 10 h 10"/>
                  <a:gd name="T10" fmla="*/ 0 w 14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0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65" name="Freeform 970">
                <a:extLst>
                  <a:ext uri="{FF2B5EF4-FFF2-40B4-BE49-F238E27FC236}">
                    <a16:creationId xmlns:a16="http://schemas.microsoft.com/office/drawing/2014/main" id="{8AC51A95-61E4-48B5-A4D2-96DB5E247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1984"/>
                <a:ext cx="353" cy="3"/>
              </a:xfrm>
              <a:custGeom>
                <a:avLst/>
                <a:gdLst>
                  <a:gd name="T0" fmla="*/ 0 w 1176"/>
                  <a:gd name="T1" fmla="*/ 0 h 10"/>
                  <a:gd name="T2" fmla="*/ 0 w 1176"/>
                  <a:gd name="T3" fmla="*/ 0 h 10"/>
                  <a:gd name="T4" fmla="*/ 1176 w 1176"/>
                  <a:gd name="T5" fmla="*/ 0 h 10"/>
                  <a:gd name="T6" fmla="*/ 1176 w 1176"/>
                  <a:gd name="T7" fmla="*/ 10 h 10"/>
                  <a:gd name="T8" fmla="*/ 0 w 1176"/>
                  <a:gd name="T9" fmla="*/ 10 h 10"/>
                  <a:gd name="T10" fmla="*/ 0 w 117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0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66" name="Freeform 971">
                <a:extLst>
                  <a:ext uri="{FF2B5EF4-FFF2-40B4-BE49-F238E27FC236}">
                    <a16:creationId xmlns:a16="http://schemas.microsoft.com/office/drawing/2014/main" id="{BC4E1251-3FF9-44EF-8D50-6FE351BDE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1984"/>
                <a:ext cx="155" cy="3"/>
              </a:xfrm>
              <a:custGeom>
                <a:avLst/>
                <a:gdLst>
                  <a:gd name="T0" fmla="*/ 0 w 517"/>
                  <a:gd name="T1" fmla="*/ 0 h 10"/>
                  <a:gd name="T2" fmla="*/ 0 w 517"/>
                  <a:gd name="T3" fmla="*/ 0 h 10"/>
                  <a:gd name="T4" fmla="*/ 517 w 517"/>
                  <a:gd name="T5" fmla="*/ 0 h 10"/>
                  <a:gd name="T6" fmla="*/ 517 w 517"/>
                  <a:gd name="T7" fmla="*/ 10 h 10"/>
                  <a:gd name="T8" fmla="*/ 0 w 517"/>
                  <a:gd name="T9" fmla="*/ 10 h 10"/>
                  <a:gd name="T10" fmla="*/ 0 w 5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0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67" name="Freeform 972">
                <a:extLst>
                  <a:ext uri="{FF2B5EF4-FFF2-40B4-BE49-F238E27FC236}">
                    <a16:creationId xmlns:a16="http://schemas.microsoft.com/office/drawing/2014/main" id="{462C9542-81ED-428D-89E2-FF6E7CB577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2" y="1604"/>
                <a:ext cx="3" cy="422"/>
              </a:xfrm>
              <a:custGeom>
                <a:avLst/>
                <a:gdLst>
                  <a:gd name="T0" fmla="*/ 0 w 11"/>
                  <a:gd name="T1" fmla="*/ 0 h 1409"/>
                  <a:gd name="T2" fmla="*/ 0 w 11"/>
                  <a:gd name="T3" fmla="*/ 0 h 1409"/>
                  <a:gd name="T4" fmla="*/ 11 w 11"/>
                  <a:gd name="T5" fmla="*/ 0 h 1409"/>
                  <a:gd name="T6" fmla="*/ 11 w 11"/>
                  <a:gd name="T7" fmla="*/ 1409 h 1409"/>
                  <a:gd name="T8" fmla="*/ 0 w 11"/>
                  <a:gd name="T9" fmla="*/ 1409 h 1409"/>
                  <a:gd name="T10" fmla="*/ 0 w 11"/>
                  <a:gd name="T11" fmla="*/ 0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09">
                    <a:moveTo>
                      <a:pt x="0" y="0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1409"/>
                    </a:lnTo>
                    <a:lnTo>
                      <a:pt x="0" y="140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68" name="Freeform 973">
                <a:extLst>
                  <a:ext uri="{FF2B5EF4-FFF2-40B4-BE49-F238E27FC236}">
                    <a16:creationId xmlns:a16="http://schemas.microsoft.com/office/drawing/2014/main" id="{1B152D86-9DF3-4BE8-93A7-C0B5C258A1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2" y="2032"/>
                <a:ext cx="3" cy="40"/>
              </a:xfrm>
              <a:custGeom>
                <a:avLst/>
                <a:gdLst>
                  <a:gd name="T0" fmla="*/ 0 w 11"/>
                  <a:gd name="T1" fmla="*/ 0 h 132"/>
                  <a:gd name="T2" fmla="*/ 0 w 11"/>
                  <a:gd name="T3" fmla="*/ 0 h 132"/>
                  <a:gd name="T4" fmla="*/ 11 w 11"/>
                  <a:gd name="T5" fmla="*/ 0 h 132"/>
                  <a:gd name="T6" fmla="*/ 11 w 11"/>
                  <a:gd name="T7" fmla="*/ 132 h 132"/>
                  <a:gd name="T8" fmla="*/ 0 w 11"/>
                  <a:gd name="T9" fmla="*/ 132 h 132"/>
                  <a:gd name="T10" fmla="*/ 0 w 11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32">
                    <a:moveTo>
                      <a:pt x="0" y="0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132"/>
                    </a:lnTo>
                    <a:lnTo>
                      <a:pt x="0" y="1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69" name="Freeform 974">
                <a:extLst>
                  <a:ext uri="{FF2B5EF4-FFF2-40B4-BE49-F238E27FC236}">
                    <a16:creationId xmlns:a16="http://schemas.microsoft.com/office/drawing/2014/main" id="{1B23CD96-42B8-4FB4-9EC6-08EB33D79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2117"/>
                <a:ext cx="438" cy="3"/>
              </a:xfrm>
              <a:custGeom>
                <a:avLst/>
                <a:gdLst>
                  <a:gd name="T0" fmla="*/ 0 w 1459"/>
                  <a:gd name="T1" fmla="*/ 0 h 10"/>
                  <a:gd name="T2" fmla="*/ 0 w 1459"/>
                  <a:gd name="T3" fmla="*/ 0 h 10"/>
                  <a:gd name="T4" fmla="*/ 1459 w 1459"/>
                  <a:gd name="T5" fmla="*/ 0 h 10"/>
                  <a:gd name="T6" fmla="*/ 1459 w 1459"/>
                  <a:gd name="T7" fmla="*/ 10 h 10"/>
                  <a:gd name="T8" fmla="*/ 0 w 1459"/>
                  <a:gd name="T9" fmla="*/ 10 h 10"/>
                  <a:gd name="T10" fmla="*/ 0 w 14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0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70" name="Freeform 975">
                <a:extLst>
                  <a:ext uri="{FF2B5EF4-FFF2-40B4-BE49-F238E27FC236}">
                    <a16:creationId xmlns:a16="http://schemas.microsoft.com/office/drawing/2014/main" id="{B2A26E03-ED5D-4EF1-AB56-4B1F525C0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2117"/>
                <a:ext cx="353" cy="3"/>
              </a:xfrm>
              <a:custGeom>
                <a:avLst/>
                <a:gdLst>
                  <a:gd name="T0" fmla="*/ 0 w 1176"/>
                  <a:gd name="T1" fmla="*/ 0 h 10"/>
                  <a:gd name="T2" fmla="*/ 0 w 1176"/>
                  <a:gd name="T3" fmla="*/ 0 h 10"/>
                  <a:gd name="T4" fmla="*/ 1176 w 1176"/>
                  <a:gd name="T5" fmla="*/ 0 h 10"/>
                  <a:gd name="T6" fmla="*/ 1176 w 1176"/>
                  <a:gd name="T7" fmla="*/ 10 h 10"/>
                  <a:gd name="T8" fmla="*/ 0 w 1176"/>
                  <a:gd name="T9" fmla="*/ 10 h 10"/>
                  <a:gd name="T10" fmla="*/ 0 w 117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0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71" name="Freeform 976">
                <a:extLst>
                  <a:ext uri="{FF2B5EF4-FFF2-40B4-BE49-F238E27FC236}">
                    <a16:creationId xmlns:a16="http://schemas.microsoft.com/office/drawing/2014/main" id="{C5D1518C-B4B1-4318-A394-EBFAC7F063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2117"/>
                <a:ext cx="155" cy="3"/>
              </a:xfrm>
              <a:custGeom>
                <a:avLst/>
                <a:gdLst>
                  <a:gd name="T0" fmla="*/ 0 w 517"/>
                  <a:gd name="T1" fmla="*/ 0 h 10"/>
                  <a:gd name="T2" fmla="*/ 0 w 517"/>
                  <a:gd name="T3" fmla="*/ 0 h 10"/>
                  <a:gd name="T4" fmla="*/ 517 w 517"/>
                  <a:gd name="T5" fmla="*/ 0 h 10"/>
                  <a:gd name="T6" fmla="*/ 517 w 517"/>
                  <a:gd name="T7" fmla="*/ 10 h 10"/>
                  <a:gd name="T8" fmla="*/ 0 w 517"/>
                  <a:gd name="T9" fmla="*/ 10 h 10"/>
                  <a:gd name="T10" fmla="*/ 0 w 5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0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72" name="Freeform 977">
                <a:extLst>
                  <a:ext uri="{FF2B5EF4-FFF2-40B4-BE49-F238E27FC236}">
                    <a16:creationId xmlns:a16="http://schemas.microsoft.com/office/drawing/2014/main" id="{32D18C09-399F-4A0D-B368-964799184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2160"/>
                <a:ext cx="438" cy="3"/>
              </a:xfrm>
              <a:custGeom>
                <a:avLst/>
                <a:gdLst>
                  <a:gd name="T0" fmla="*/ 0 w 1459"/>
                  <a:gd name="T1" fmla="*/ 0 h 10"/>
                  <a:gd name="T2" fmla="*/ 0 w 1459"/>
                  <a:gd name="T3" fmla="*/ 0 h 10"/>
                  <a:gd name="T4" fmla="*/ 1459 w 1459"/>
                  <a:gd name="T5" fmla="*/ 0 h 10"/>
                  <a:gd name="T6" fmla="*/ 1459 w 1459"/>
                  <a:gd name="T7" fmla="*/ 10 h 10"/>
                  <a:gd name="T8" fmla="*/ 0 w 1459"/>
                  <a:gd name="T9" fmla="*/ 10 h 10"/>
                  <a:gd name="T10" fmla="*/ 0 w 14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0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73" name="Freeform 978">
                <a:extLst>
                  <a:ext uri="{FF2B5EF4-FFF2-40B4-BE49-F238E27FC236}">
                    <a16:creationId xmlns:a16="http://schemas.microsoft.com/office/drawing/2014/main" id="{99226586-AA9D-4062-A384-19D913FBE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2160"/>
                <a:ext cx="353" cy="3"/>
              </a:xfrm>
              <a:custGeom>
                <a:avLst/>
                <a:gdLst>
                  <a:gd name="T0" fmla="*/ 0 w 1176"/>
                  <a:gd name="T1" fmla="*/ 0 h 10"/>
                  <a:gd name="T2" fmla="*/ 0 w 1176"/>
                  <a:gd name="T3" fmla="*/ 0 h 10"/>
                  <a:gd name="T4" fmla="*/ 1176 w 1176"/>
                  <a:gd name="T5" fmla="*/ 0 h 10"/>
                  <a:gd name="T6" fmla="*/ 1176 w 1176"/>
                  <a:gd name="T7" fmla="*/ 10 h 10"/>
                  <a:gd name="T8" fmla="*/ 0 w 1176"/>
                  <a:gd name="T9" fmla="*/ 10 h 10"/>
                  <a:gd name="T10" fmla="*/ 0 w 117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0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74" name="Freeform 979">
                <a:extLst>
                  <a:ext uri="{FF2B5EF4-FFF2-40B4-BE49-F238E27FC236}">
                    <a16:creationId xmlns:a16="http://schemas.microsoft.com/office/drawing/2014/main" id="{E8A63E3F-8C10-4E79-B157-996E95D3E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2160"/>
                <a:ext cx="155" cy="3"/>
              </a:xfrm>
              <a:custGeom>
                <a:avLst/>
                <a:gdLst>
                  <a:gd name="T0" fmla="*/ 0 w 517"/>
                  <a:gd name="T1" fmla="*/ 0 h 10"/>
                  <a:gd name="T2" fmla="*/ 0 w 517"/>
                  <a:gd name="T3" fmla="*/ 0 h 10"/>
                  <a:gd name="T4" fmla="*/ 517 w 517"/>
                  <a:gd name="T5" fmla="*/ 0 h 10"/>
                  <a:gd name="T6" fmla="*/ 517 w 517"/>
                  <a:gd name="T7" fmla="*/ 10 h 10"/>
                  <a:gd name="T8" fmla="*/ 0 w 517"/>
                  <a:gd name="T9" fmla="*/ 10 h 10"/>
                  <a:gd name="T10" fmla="*/ 0 w 5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0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75" name="Freeform 980">
                <a:extLst>
                  <a:ext uri="{FF2B5EF4-FFF2-40B4-BE49-F238E27FC236}">
                    <a16:creationId xmlns:a16="http://schemas.microsoft.com/office/drawing/2014/main" id="{1A29BB8A-EAA6-4B0E-BD21-666438B32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2203"/>
                <a:ext cx="438" cy="3"/>
              </a:xfrm>
              <a:custGeom>
                <a:avLst/>
                <a:gdLst>
                  <a:gd name="T0" fmla="*/ 0 w 1459"/>
                  <a:gd name="T1" fmla="*/ 0 h 10"/>
                  <a:gd name="T2" fmla="*/ 0 w 1459"/>
                  <a:gd name="T3" fmla="*/ 0 h 10"/>
                  <a:gd name="T4" fmla="*/ 1459 w 1459"/>
                  <a:gd name="T5" fmla="*/ 0 h 10"/>
                  <a:gd name="T6" fmla="*/ 1459 w 1459"/>
                  <a:gd name="T7" fmla="*/ 10 h 10"/>
                  <a:gd name="T8" fmla="*/ 0 w 1459"/>
                  <a:gd name="T9" fmla="*/ 10 h 10"/>
                  <a:gd name="T10" fmla="*/ 0 w 14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0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76" name="Freeform 981">
                <a:extLst>
                  <a:ext uri="{FF2B5EF4-FFF2-40B4-BE49-F238E27FC236}">
                    <a16:creationId xmlns:a16="http://schemas.microsoft.com/office/drawing/2014/main" id="{4563209C-ED54-439E-B746-4AF2819D4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2203"/>
                <a:ext cx="353" cy="3"/>
              </a:xfrm>
              <a:custGeom>
                <a:avLst/>
                <a:gdLst>
                  <a:gd name="T0" fmla="*/ 0 w 1176"/>
                  <a:gd name="T1" fmla="*/ 0 h 10"/>
                  <a:gd name="T2" fmla="*/ 0 w 1176"/>
                  <a:gd name="T3" fmla="*/ 0 h 10"/>
                  <a:gd name="T4" fmla="*/ 1176 w 1176"/>
                  <a:gd name="T5" fmla="*/ 0 h 10"/>
                  <a:gd name="T6" fmla="*/ 1176 w 1176"/>
                  <a:gd name="T7" fmla="*/ 10 h 10"/>
                  <a:gd name="T8" fmla="*/ 0 w 1176"/>
                  <a:gd name="T9" fmla="*/ 10 h 10"/>
                  <a:gd name="T10" fmla="*/ 0 w 117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0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77" name="Freeform 982">
                <a:extLst>
                  <a:ext uri="{FF2B5EF4-FFF2-40B4-BE49-F238E27FC236}">
                    <a16:creationId xmlns:a16="http://schemas.microsoft.com/office/drawing/2014/main" id="{9378FBEF-61BD-4A58-9418-8DD3A4D22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2203"/>
                <a:ext cx="155" cy="3"/>
              </a:xfrm>
              <a:custGeom>
                <a:avLst/>
                <a:gdLst>
                  <a:gd name="T0" fmla="*/ 0 w 517"/>
                  <a:gd name="T1" fmla="*/ 0 h 10"/>
                  <a:gd name="T2" fmla="*/ 0 w 517"/>
                  <a:gd name="T3" fmla="*/ 0 h 10"/>
                  <a:gd name="T4" fmla="*/ 517 w 517"/>
                  <a:gd name="T5" fmla="*/ 0 h 10"/>
                  <a:gd name="T6" fmla="*/ 517 w 517"/>
                  <a:gd name="T7" fmla="*/ 10 h 10"/>
                  <a:gd name="T8" fmla="*/ 0 w 517"/>
                  <a:gd name="T9" fmla="*/ 10 h 10"/>
                  <a:gd name="T10" fmla="*/ 0 w 5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0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78" name="Freeform 983">
                <a:extLst>
                  <a:ext uri="{FF2B5EF4-FFF2-40B4-BE49-F238E27FC236}">
                    <a16:creationId xmlns:a16="http://schemas.microsoft.com/office/drawing/2014/main" id="{2C019E04-51F2-4550-8F02-1431BFDF1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2245"/>
                <a:ext cx="438" cy="3"/>
              </a:xfrm>
              <a:custGeom>
                <a:avLst/>
                <a:gdLst>
                  <a:gd name="T0" fmla="*/ 0 w 1459"/>
                  <a:gd name="T1" fmla="*/ 0 h 11"/>
                  <a:gd name="T2" fmla="*/ 0 w 1459"/>
                  <a:gd name="T3" fmla="*/ 0 h 11"/>
                  <a:gd name="T4" fmla="*/ 1459 w 1459"/>
                  <a:gd name="T5" fmla="*/ 0 h 11"/>
                  <a:gd name="T6" fmla="*/ 1459 w 1459"/>
                  <a:gd name="T7" fmla="*/ 11 h 11"/>
                  <a:gd name="T8" fmla="*/ 0 w 1459"/>
                  <a:gd name="T9" fmla="*/ 11 h 11"/>
                  <a:gd name="T10" fmla="*/ 0 w 1459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1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79" name="Freeform 984">
                <a:extLst>
                  <a:ext uri="{FF2B5EF4-FFF2-40B4-BE49-F238E27FC236}">
                    <a16:creationId xmlns:a16="http://schemas.microsoft.com/office/drawing/2014/main" id="{136C8536-8452-4B8D-9058-00F93A91C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2245"/>
                <a:ext cx="353" cy="3"/>
              </a:xfrm>
              <a:custGeom>
                <a:avLst/>
                <a:gdLst>
                  <a:gd name="T0" fmla="*/ 0 w 1176"/>
                  <a:gd name="T1" fmla="*/ 0 h 11"/>
                  <a:gd name="T2" fmla="*/ 0 w 1176"/>
                  <a:gd name="T3" fmla="*/ 0 h 11"/>
                  <a:gd name="T4" fmla="*/ 1176 w 1176"/>
                  <a:gd name="T5" fmla="*/ 0 h 11"/>
                  <a:gd name="T6" fmla="*/ 1176 w 1176"/>
                  <a:gd name="T7" fmla="*/ 11 h 11"/>
                  <a:gd name="T8" fmla="*/ 0 w 1176"/>
                  <a:gd name="T9" fmla="*/ 11 h 11"/>
                  <a:gd name="T10" fmla="*/ 0 w 1176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1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80" name="Freeform 985">
                <a:extLst>
                  <a:ext uri="{FF2B5EF4-FFF2-40B4-BE49-F238E27FC236}">
                    <a16:creationId xmlns:a16="http://schemas.microsoft.com/office/drawing/2014/main" id="{B71D401E-1EAB-4B35-B9DC-6194CF817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2245"/>
                <a:ext cx="155" cy="3"/>
              </a:xfrm>
              <a:custGeom>
                <a:avLst/>
                <a:gdLst>
                  <a:gd name="T0" fmla="*/ 0 w 517"/>
                  <a:gd name="T1" fmla="*/ 0 h 11"/>
                  <a:gd name="T2" fmla="*/ 0 w 517"/>
                  <a:gd name="T3" fmla="*/ 0 h 11"/>
                  <a:gd name="T4" fmla="*/ 517 w 517"/>
                  <a:gd name="T5" fmla="*/ 0 h 11"/>
                  <a:gd name="T6" fmla="*/ 517 w 517"/>
                  <a:gd name="T7" fmla="*/ 11 h 11"/>
                  <a:gd name="T8" fmla="*/ 0 w 517"/>
                  <a:gd name="T9" fmla="*/ 11 h 11"/>
                  <a:gd name="T10" fmla="*/ 0 w 517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1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81" name="Freeform 986">
                <a:extLst>
                  <a:ext uri="{FF2B5EF4-FFF2-40B4-BE49-F238E27FC236}">
                    <a16:creationId xmlns:a16="http://schemas.microsoft.com/office/drawing/2014/main" id="{C0EEB112-5A35-4800-981D-C1CCD2201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2288"/>
                <a:ext cx="438" cy="3"/>
              </a:xfrm>
              <a:custGeom>
                <a:avLst/>
                <a:gdLst>
                  <a:gd name="T0" fmla="*/ 0 w 1459"/>
                  <a:gd name="T1" fmla="*/ 0 h 10"/>
                  <a:gd name="T2" fmla="*/ 0 w 1459"/>
                  <a:gd name="T3" fmla="*/ 0 h 10"/>
                  <a:gd name="T4" fmla="*/ 1459 w 1459"/>
                  <a:gd name="T5" fmla="*/ 0 h 10"/>
                  <a:gd name="T6" fmla="*/ 1459 w 1459"/>
                  <a:gd name="T7" fmla="*/ 10 h 10"/>
                  <a:gd name="T8" fmla="*/ 0 w 1459"/>
                  <a:gd name="T9" fmla="*/ 10 h 10"/>
                  <a:gd name="T10" fmla="*/ 0 w 14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0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82" name="Freeform 987">
                <a:extLst>
                  <a:ext uri="{FF2B5EF4-FFF2-40B4-BE49-F238E27FC236}">
                    <a16:creationId xmlns:a16="http://schemas.microsoft.com/office/drawing/2014/main" id="{2290CDBC-6EA0-48BB-B0F5-DE3CECF92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2288"/>
                <a:ext cx="353" cy="3"/>
              </a:xfrm>
              <a:custGeom>
                <a:avLst/>
                <a:gdLst>
                  <a:gd name="T0" fmla="*/ 0 w 1176"/>
                  <a:gd name="T1" fmla="*/ 0 h 10"/>
                  <a:gd name="T2" fmla="*/ 0 w 1176"/>
                  <a:gd name="T3" fmla="*/ 0 h 10"/>
                  <a:gd name="T4" fmla="*/ 1176 w 1176"/>
                  <a:gd name="T5" fmla="*/ 0 h 10"/>
                  <a:gd name="T6" fmla="*/ 1176 w 1176"/>
                  <a:gd name="T7" fmla="*/ 10 h 10"/>
                  <a:gd name="T8" fmla="*/ 0 w 1176"/>
                  <a:gd name="T9" fmla="*/ 10 h 10"/>
                  <a:gd name="T10" fmla="*/ 0 w 117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0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83" name="Freeform 988">
                <a:extLst>
                  <a:ext uri="{FF2B5EF4-FFF2-40B4-BE49-F238E27FC236}">
                    <a16:creationId xmlns:a16="http://schemas.microsoft.com/office/drawing/2014/main" id="{DA5C1CD4-01AC-4C81-B160-C9230D462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2288"/>
                <a:ext cx="155" cy="3"/>
              </a:xfrm>
              <a:custGeom>
                <a:avLst/>
                <a:gdLst>
                  <a:gd name="T0" fmla="*/ 0 w 517"/>
                  <a:gd name="T1" fmla="*/ 0 h 10"/>
                  <a:gd name="T2" fmla="*/ 0 w 517"/>
                  <a:gd name="T3" fmla="*/ 0 h 10"/>
                  <a:gd name="T4" fmla="*/ 517 w 517"/>
                  <a:gd name="T5" fmla="*/ 0 h 10"/>
                  <a:gd name="T6" fmla="*/ 517 w 517"/>
                  <a:gd name="T7" fmla="*/ 10 h 10"/>
                  <a:gd name="T8" fmla="*/ 0 w 517"/>
                  <a:gd name="T9" fmla="*/ 10 h 10"/>
                  <a:gd name="T10" fmla="*/ 0 w 5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0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84" name="Freeform 989">
                <a:extLst>
                  <a:ext uri="{FF2B5EF4-FFF2-40B4-BE49-F238E27FC236}">
                    <a16:creationId xmlns:a16="http://schemas.microsoft.com/office/drawing/2014/main" id="{45D469F6-7F6F-4633-B201-9FD78E633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2330"/>
                <a:ext cx="438" cy="3"/>
              </a:xfrm>
              <a:custGeom>
                <a:avLst/>
                <a:gdLst>
                  <a:gd name="T0" fmla="*/ 0 w 1459"/>
                  <a:gd name="T1" fmla="*/ 0 h 10"/>
                  <a:gd name="T2" fmla="*/ 0 w 1459"/>
                  <a:gd name="T3" fmla="*/ 0 h 10"/>
                  <a:gd name="T4" fmla="*/ 1459 w 1459"/>
                  <a:gd name="T5" fmla="*/ 0 h 10"/>
                  <a:gd name="T6" fmla="*/ 1459 w 1459"/>
                  <a:gd name="T7" fmla="*/ 10 h 10"/>
                  <a:gd name="T8" fmla="*/ 0 w 1459"/>
                  <a:gd name="T9" fmla="*/ 10 h 10"/>
                  <a:gd name="T10" fmla="*/ 0 w 14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0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85" name="Freeform 990">
                <a:extLst>
                  <a:ext uri="{FF2B5EF4-FFF2-40B4-BE49-F238E27FC236}">
                    <a16:creationId xmlns:a16="http://schemas.microsoft.com/office/drawing/2014/main" id="{C64134D7-8F83-4524-9084-18F41E9F8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2330"/>
                <a:ext cx="353" cy="3"/>
              </a:xfrm>
              <a:custGeom>
                <a:avLst/>
                <a:gdLst>
                  <a:gd name="T0" fmla="*/ 0 w 1176"/>
                  <a:gd name="T1" fmla="*/ 0 h 10"/>
                  <a:gd name="T2" fmla="*/ 0 w 1176"/>
                  <a:gd name="T3" fmla="*/ 0 h 10"/>
                  <a:gd name="T4" fmla="*/ 1176 w 1176"/>
                  <a:gd name="T5" fmla="*/ 0 h 10"/>
                  <a:gd name="T6" fmla="*/ 1176 w 1176"/>
                  <a:gd name="T7" fmla="*/ 10 h 10"/>
                  <a:gd name="T8" fmla="*/ 0 w 1176"/>
                  <a:gd name="T9" fmla="*/ 10 h 10"/>
                  <a:gd name="T10" fmla="*/ 0 w 117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0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86" name="Freeform 991">
                <a:extLst>
                  <a:ext uri="{FF2B5EF4-FFF2-40B4-BE49-F238E27FC236}">
                    <a16:creationId xmlns:a16="http://schemas.microsoft.com/office/drawing/2014/main" id="{C852234C-2538-4B4B-93A9-E557912A5B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2330"/>
                <a:ext cx="155" cy="3"/>
              </a:xfrm>
              <a:custGeom>
                <a:avLst/>
                <a:gdLst>
                  <a:gd name="T0" fmla="*/ 0 w 517"/>
                  <a:gd name="T1" fmla="*/ 0 h 10"/>
                  <a:gd name="T2" fmla="*/ 0 w 517"/>
                  <a:gd name="T3" fmla="*/ 0 h 10"/>
                  <a:gd name="T4" fmla="*/ 517 w 517"/>
                  <a:gd name="T5" fmla="*/ 0 h 10"/>
                  <a:gd name="T6" fmla="*/ 517 w 517"/>
                  <a:gd name="T7" fmla="*/ 10 h 10"/>
                  <a:gd name="T8" fmla="*/ 0 w 517"/>
                  <a:gd name="T9" fmla="*/ 10 h 10"/>
                  <a:gd name="T10" fmla="*/ 0 w 5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0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87" name="Freeform 992">
                <a:extLst>
                  <a:ext uri="{FF2B5EF4-FFF2-40B4-BE49-F238E27FC236}">
                    <a16:creationId xmlns:a16="http://schemas.microsoft.com/office/drawing/2014/main" id="{D966BA93-CA96-42EB-A8E6-56B5B4892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2373"/>
                <a:ext cx="438" cy="3"/>
              </a:xfrm>
              <a:custGeom>
                <a:avLst/>
                <a:gdLst>
                  <a:gd name="T0" fmla="*/ 0 w 1459"/>
                  <a:gd name="T1" fmla="*/ 0 h 10"/>
                  <a:gd name="T2" fmla="*/ 0 w 1459"/>
                  <a:gd name="T3" fmla="*/ 0 h 10"/>
                  <a:gd name="T4" fmla="*/ 1459 w 1459"/>
                  <a:gd name="T5" fmla="*/ 0 h 10"/>
                  <a:gd name="T6" fmla="*/ 1459 w 1459"/>
                  <a:gd name="T7" fmla="*/ 10 h 10"/>
                  <a:gd name="T8" fmla="*/ 0 w 1459"/>
                  <a:gd name="T9" fmla="*/ 10 h 10"/>
                  <a:gd name="T10" fmla="*/ 0 w 14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0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88" name="Freeform 993">
                <a:extLst>
                  <a:ext uri="{FF2B5EF4-FFF2-40B4-BE49-F238E27FC236}">
                    <a16:creationId xmlns:a16="http://schemas.microsoft.com/office/drawing/2014/main" id="{C68594E6-39C1-424F-AAB7-B28D7AAF1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2373"/>
                <a:ext cx="353" cy="3"/>
              </a:xfrm>
              <a:custGeom>
                <a:avLst/>
                <a:gdLst>
                  <a:gd name="T0" fmla="*/ 0 w 1176"/>
                  <a:gd name="T1" fmla="*/ 0 h 10"/>
                  <a:gd name="T2" fmla="*/ 0 w 1176"/>
                  <a:gd name="T3" fmla="*/ 0 h 10"/>
                  <a:gd name="T4" fmla="*/ 1176 w 1176"/>
                  <a:gd name="T5" fmla="*/ 0 h 10"/>
                  <a:gd name="T6" fmla="*/ 1176 w 1176"/>
                  <a:gd name="T7" fmla="*/ 10 h 10"/>
                  <a:gd name="T8" fmla="*/ 0 w 1176"/>
                  <a:gd name="T9" fmla="*/ 10 h 10"/>
                  <a:gd name="T10" fmla="*/ 0 w 117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0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89" name="Freeform 994">
                <a:extLst>
                  <a:ext uri="{FF2B5EF4-FFF2-40B4-BE49-F238E27FC236}">
                    <a16:creationId xmlns:a16="http://schemas.microsoft.com/office/drawing/2014/main" id="{6B92C4FF-61C6-4BE3-8284-E03226E3E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2373"/>
                <a:ext cx="155" cy="3"/>
              </a:xfrm>
              <a:custGeom>
                <a:avLst/>
                <a:gdLst>
                  <a:gd name="T0" fmla="*/ 0 w 517"/>
                  <a:gd name="T1" fmla="*/ 0 h 10"/>
                  <a:gd name="T2" fmla="*/ 0 w 517"/>
                  <a:gd name="T3" fmla="*/ 0 h 10"/>
                  <a:gd name="T4" fmla="*/ 517 w 517"/>
                  <a:gd name="T5" fmla="*/ 0 h 10"/>
                  <a:gd name="T6" fmla="*/ 517 w 517"/>
                  <a:gd name="T7" fmla="*/ 10 h 10"/>
                  <a:gd name="T8" fmla="*/ 0 w 517"/>
                  <a:gd name="T9" fmla="*/ 10 h 10"/>
                  <a:gd name="T10" fmla="*/ 0 w 5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0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90" name="Freeform 995">
                <a:extLst>
                  <a:ext uri="{FF2B5EF4-FFF2-40B4-BE49-F238E27FC236}">
                    <a16:creationId xmlns:a16="http://schemas.microsoft.com/office/drawing/2014/main" id="{E11A1820-BE04-461B-8200-F7983CB26C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2415"/>
                <a:ext cx="438" cy="3"/>
              </a:xfrm>
              <a:custGeom>
                <a:avLst/>
                <a:gdLst>
                  <a:gd name="T0" fmla="*/ 0 w 1459"/>
                  <a:gd name="T1" fmla="*/ 0 h 10"/>
                  <a:gd name="T2" fmla="*/ 0 w 1459"/>
                  <a:gd name="T3" fmla="*/ 0 h 10"/>
                  <a:gd name="T4" fmla="*/ 1459 w 1459"/>
                  <a:gd name="T5" fmla="*/ 0 h 10"/>
                  <a:gd name="T6" fmla="*/ 1459 w 1459"/>
                  <a:gd name="T7" fmla="*/ 10 h 10"/>
                  <a:gd name="T8" fmla="*/ 0 w 1459"/>
                  <a:gd name="T9" fmla="*/ 10 h 10"/>
                  <a:gd name="T10" fmla="*/ 0 w 14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0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91" name="Freeform 996">
                <a:extLst>
                  <a:ext uri="{FF2B5EF4-FFF2-40B4-BE49-F238E27FC236}">
                    <a16:creationId xmlns:a16="http://schemas.microsoft.com/office/drawing/2014/main" id="{28829440-0F94-486A-A762-E1FA67ACD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2415"/>
                <a:ext cx="353" cy="3"/>
              </a:xfrm>
              <a:custGeom>
                <a:avLst/>
                <a:gdLst>
                  <a:gd name="T0" fmla="*/ 0 w 1176"/>
                  <a:gd name="T1" fmla="*/ 0 h 10"/>
                  <a:gd name="T2" fmla="*/ 0 w 1176"/>
                  <a:gd name="T3" fmla="*/ 0 h 10"/>
                  <a:gd name="T4" fmla="*/ 1176 w 1176"/>
                  <a:gd name="T5" fmla="*/ 0 h 10"/>
                  <a:gd name="T6" fmla="*/ 1176 w 1176"/>
                  <a:gd name="T7" fmla="*/ 10 h 10"/>
                  <a:gd name="T8" fmla="*/ 0 w 1176"/>
                  <a:gd name="T9" fmla="*/ 10 h 10"/>
                  <a:gd name="T10" fmla="*/ 0 w 117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0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92" name="Freeform 997">
                <a:extLst>
                  <a:ext uri="{FF2B5EF4-FFF2-40B4-BE49-F238E27FC236}">
                    <a16:creationId xmlns:a16="http://schemas.microsoft.com/office/drawing/2014/main" id="{AF90C418-6B3D-4795-905F-4835A8A6E1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2415"/>
                <a:ext cx="155" cy="3"/>
              </a:xfrm>
              <a:custGeom>
                <a:avLst/>
                <a:gdLst>
                  <a:gd name="T0" fmla="*/ 0 w 517"/>
                  <a:gd name="T1" fmla="*/ 0 h 10"/>
                  <a:gd name="T2" fmla="*/ 0 w 517"/>
                  <a:gd name="T3" fmla="*/ 0 h 10"/>
                  <a:gd name="T4" fmla="*/ 517 w 517"/>
                  <a:gd name="T5" fmla="*/ 0 h 10"/>
                  <a:gd name="T6" fmla="*/ 517 w 517"/>
                  <a:gd name="T7" fmla="*/ 10 h 10"/>
                  <a:gd name="T8" fmla="*/ 0 w 517"/>
                  <a:gd name="T9" fmla="*/ 10 h 10"/>
                  <a:gd name="T10" fmla="*/ 0 w 5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0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93" name="Freeform 998">
                <a:extLst>
                  <a:ext uri="{FF2B5EF4-FFF2-40B4-BE49-F238E27FC236}">
                    <a16:creationId xmlns:a16="http://schemas.microsoft.com/office/drawing/2014/main" id="{D038B661-3E3F-458A-9305-ED9EA201D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2458"/>
                <a:ext cx="438" cy="3"/>
              </a:xfrm>
              <a:custGeom>
                <a:avLst/>
                <a:gdLst>
                  <a:gd name="T0" fmla="*/ 0 w 1459"/>
                  <a:gd name="T1" fmla="*/ 0 h 10"/>
                  <a:gd name="T2" fmla="*/ 0 w 1459"/>
                  <a:gd name="T3" fmla="*/ 0 h 10"/>
                  <a:gd name="T4" fmla="*/ 1459 w 1459"/>
                  <a:gd name="T5" fmla="*/ 0 h 10"/>
                  <a:gd name="T6" fmla="*/ 1459 w 1459"/>
                  <a:gd name="T7" fmla="*/ 10 h 10"/>
                  <a:gd name="T8" fmla="*/ 0 w 1459"/>
                  <a:gd name="T9" fmla="*/ 10 h 10"/>
                  <a:gd name="T10" fmla="*/ 0 w 14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0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94" name="Freeform 999">
                <a:extLst>
                  <a:ext uri="{FF2B5EF4-FFF2-40B4-BE49-F238E27FC236}">
                    <a16:creationId xmlns:a16="http://schemas.microsoft.com/office/drawing/2014/main" id="{C05C181D-1D66-4CDC-A1F3-0CDE1F21EC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2458"/>
                <a:ext cx="353" cy="3"/>
              </a:xfrm>
              <a:custGeom>
                <a:avLst/>
                <a:gdLst>
                  <a:gd name="T0" fmla="*/ 0 w 1176"/>
                  <a:gd name="T1" fmla="*/ 0 h 10"/>
                  <a:gd name="T2" fmla="*/ 0 w 1176"/>
                  <a:gd name="T3" fmla="*/ 0 h 10"/>
                  <a:gd name="T4" fmla="*/ 1176 w 1176"/>
                  <a:gd name="T5" fmla="*/ 0 h 10"/>
                  <a:gd name="T6" fmla="*/ 1176 w 1176"/>
                  <a:gd name="T7" fmla="*/ 10 h 10"/>
                  <a:gd name="T8" fmla="*/ 0 w 1176"/>
                  <a:gd name="T9" fmla="*/ 10 h 10"/>
                  <a:gd name="T10" fmla="*/ 0 w 117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0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95" name="Freeform 1000">
                <a:extLst>
                  <a:ext uri="{FF2B5EF4-FFF2-40B4-BE49-F238E27FC236}">
                    <a16:creationId xmlns:a16="http://schemas.microsoft.com/office/drawing/2014/main" id="{B8626201-6179-4CA7-B5F7-7AEBC90E09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2458"/>
                <a:ext cx="155" cy="3"/>
              </a:xfrm>
              <a:custGeom>
                <a:avLst/>
                <a:gdLst>
                  <a:gd name="T0" fmla="*/ 0 w 517"/>
                  <a:gd name="T1" fmla="*/ 0 h 10"/>
                  <a:gd name="T2" fmla="*/ 0 w 517"/>
                  <a:gd name="T3" fmla="*/ 0 h 10"/>
                  <a:gd name="T4" fmla="*/ 517 w 517"/>
                  <a:gd name="T5" fmla="*/ 0 h 10"/>
                  <a:gd name="T6" fmla="*/ 517 w 517"/>
                  <a:gd name="T7" fmla="*/ 10 h 10"/>
                  <a:gd name="T8" fmla="*/ 0 w 517"/>
                  <a:gd name="T9" fmla="*/ 10 h 10"/>
                  <a:gd name="T10" fmla="*/ 0 w 5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0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96" name="Freeform 1001">
                <a:extLst>
                  <a:ext uri="{FF2B5EF4-FFF2-40B4-BE49-F238E27FC236}">
                    <a16:creationId xmlns:a16="http://schemas.microsoft.com/office/drawing/2014/main" id="{2DEED609-EFD3-4EC2-AF4F-B18C84395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2" y="2078"/>
                <a:ext cx="3" cy="422"/>
              </a:xfrm>
              <a:custGeom>
                <a:avLst/>
                <a:gdLst>
                  <a:gd name="T0" fmla="*/ 0 w 11"/>
                  <a:gd name="T1" fmla="*/ 0 h 1409"/>
                  <a:gd name="T2" fmla="*/ 0 w 11"/>
                  <a:gd name="T3" fmla="*/ 0 h 1409"/>
                  <a:gd name="T4" fmla="*/ 11 w 11"/>
                  <a:gd name="T5" fmla="*/ 0 h 1409"/>
                  <a:gd name="T6" fmla="*/ 11 w 11"/>
                  <a:gd name="T7" fmla="*/ 1409 h 1409"/>
                  <a:gd name="T8" fmla="*/ 0 w 11"/>
                  <a:gd name="T9" fmla="*/ 1409 h 1409"/>
                  <a:gd name="T10" fmla="*/ 0 w 11"/>
                  <a:gd name="T11" fmla="*/ 0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09">
                    <a:moveTo>
                      <a:pt x="0" y="0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1409"/>
                    </a:lnTo>
                    <a:lnTo>
                      <a:pt x="0" y="140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97" name="Freeform 1002">
                <a:extLst>
                  <a:ext uri="{FF2B5EF4-FFF2-40B4-BE49-F238E27FC236}">
                    <a16:creationId xmlns:a16="http://schemas.microsoft.com/office/drawing/2014/main" id="{FA81EF8E-6D86-4511-A707-41DEFBD27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2" y="2506"/>
                <a:ext cx="3" cy="40"/>
              </a:xfrm>
              <a:custGeom>
                <a:avLst/>
                <a:gdLst>
                  <a:gd name="T0" fmla="*/ 0 w 11"/>
                  <a:gd name="T1" fmla="*/ 0 h 132"/>
                  <a:gd name="T2" fmla="*/ 0 w 11"/>
                  <a:gd name="T3" fmla="*/ 0 h 132"/>
                  <a:gd name="T4" fmla="*/ 11 w 11"/>
                  <a:gd name="T5" fmla="*/ 0 h 132"/>
                  <a:gd name="T6" fmla="*/ 11 w 11"/>
                  <a:gd name="T7" fmla="*/ 132 h 132"/>
                  <a:gd name="T8" fmla="*/ 0 w 11"/>
                  <a:gd name="T9" fmla="*/ 132 h 132"/>
                  <a:gd name="T10" fmla="*/ 0 w 11"/>
                  <a:gd name="T1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32">
                    <a:moveTo>
                      <a:pt x="0" y="0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132"/>
                    </a:lnTo>
                    <a:lnTo>
                      <a:pt x="0" y="1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98" name="Freeform 1003">
                <a:extLst>
                  <a:ext uri="{FF2B5EF4-FFF2-40B4-BE49-F238E27FC236}">
                    <a16:creationId xmlns:a16="http://schemas.microsoft.com/office/drawing/2014/main" id="{63C3070E-899A-4132-80DF-D2DA2DD24A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2592"/>
                <a:ext cx="438" cy="3"/>
              </a:xfrm>
              <a:custGeom>
                <a:avLst/>
                <a:gdLst>
                  <a:gd name="T0" fmla="*/ 0 w 1459"/>
                  <a:gd name="T1" fmla="*/ 0 h 10"/>
                  <a:gd name="T2" fmla="*/ 0 w 1459"/>
                  <a:gd name="T3" fmla="*/ 0 h 10"/>
                  <a:gd name="T4" fmla="*/ 1459 w 1459"/>
                  <a:gd name="T5" fmla="*/ 0 h 10"/>
                  <a:gd name="T6" fmla="*/ 1459 w 1459"/>
                  <a:gd name="T7" fmla="*/ 10 h 10"/>
                  <a:gd name="T8" fmla="*/ 0 w 1459"/>
                  <a:gd name="T9" fmla="*/ 10 h 10"/>
                  <a:gd name="T10" fmla="*/ 0 w 14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0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899" name="Freeform 1004">
                <a:extLst>
                  <a:ext uri="{FF2B5EF4-FFF2-40B4-BE49-F238E27FC236}">
                    <a16:creationId xmlns:a16="http://schemas.microsoft.com/office/drawing/2014/main" id="{ED5435FD-898C-4DD8-925F-33F00AAA8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2592"/>
                <a:ext cx="353" cy="3"/>
              </a:xfrm>
              <a:custGeom>
                <a:avLst/>
                <a:gdLst>
                  <a:gd name="T0" fmla="*/ 0 w 1176"/>
                  <a:gd name="T1" fmla="*/ 0 h 10"/>
                  <a:gd name="T2" fmla="*/ 0 w 1176"/>
                  <a:gd name="T3" fmla="*/ 0 h 10"/>
                  <a:gd name="T4" fmla="*/ 1176 w 1176"/>
                  <a:gd name="T5" fmla="*/ 0 h 10"/>
                  <a:gd name="T6" fmla="*/ 1176 w 1176"/>
                  <a:gd name="T7" fmla="*/ 10 h 10"/>
                  <a:gd name="T8" fmla="*/ 0 w 1176"/>
                  <a:gd name="T9" fmla="*/ 10 h 10"/>
                  <a:gd name="T10" fmla="*/ 0 w 117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0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900" name="Freeform 1005">
                <a:extLst>
                  <a:ext uri="{FF2B5EF4-FFF2-40B4-BE49-F238E27FC236}">
                    <a16:creationId xmlns:a16="http://schemas.microsoft.com/office/drawing/2014/main" id="{914EA467-8853-4F69-B61B-2B0674769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2592"/>
                <a:ext cx="155" cy="3"/>
              </a:xfrm>
              <a:custGeom>
                <a:avLst/>
                <a:gdLst>
                  <a:gd name="T0" fmla="*/ 0 w 517"/>
                  <a:gd name="T1" fmla="*/ 0 h 10"/>
                  <a:gd name="T2" fmla="*/ 0 w 517"/>
                  <a:gd name="T3" fmla="*/ 0 h 10"/>
                  <a:gd name="T4" fmla="*/ 517 w 517"/>
                  <a:gd name="T5" fmla="*/ 0 h 10"/>
                  <a:gd name="T6" fmla="*/ 517 w 517"/>
                  <a:gd name="T7" fmla="*/ 10 h 10"/>
                  <a:gd name="T8" fmla="*/ 0 w 517"/>
                  <a:gd name="T9" fmla="*/ 10 h 10"/>
                  <a:gd name="T10" fmla="*/ 0 w 517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0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901" name="Freeform 1006">
                <a:extLst>
                  <a:ext uri="{FF2B5EF4-FFF2-40B4-BE49-F238E27FC236}">
                    <a16:creationId xmlns:a16="http://schemas.microsoft.com/office/drawing/2014/main" id="{A61BB8AD-41DE-44B4-A1F3-38EEAC9F1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2634"/>
                <a:ext cx="438" cy="3"/>
              </a:xfrm>
              <a:custGeom>
                <a:avLst/>
                <a:gdLst>
                  <a:gd name="T0" fmla="*/ 0 w 1459"/>
                  <a:gd name="T1" fmla="*/ 0 h 11"/>
                  <a:gd name="T2" fmla="*/ 0 w 1459"/>
                  <a:gd name="T3" fmla="*/ 0 h 11"/>
                  <a:gd name="T4" fmla="*/ 1459 w 1459"/>
                  <a:gd name="T5" fmla="*/ 0 h 11"/>
                  <a:gd name="T6" fmla="*/ 1459 w 1459"/>
                  <a:gd name="T7" fmla="*/ 11 h 11"/>
                  <a:gd name="T8" fmla="*/ 0 w 1459"/>
                  <a:gd name="T9" fmla="*/ 11 h 11"/>
                  <a:gd name="T10" fmla="*/ 0 w 1459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1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902" name="Freeform 1007">
                <a:extLst>
                  <a:ext uri="{FF2B5EF4-FFF2-40B4-BE49-F238E27FC236}">
                    <a16:creationId xmlns:a16="http://schemas.microsoft.com/office/drawing/2014/main" id="{2706F490-FEC8-4E81-B8D2-48810CF106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6" y="2634"/>
                <a:ext cx="353" cy="3"/>
              </a:xfrm>
              <a:custGeom>
                <a:avLst/>
                <a:gdLst>
                  <a:gd name="T0" fmla="*/ 0 w 1176"/>
                  <a:gd name="T1" fmla="*/ 0 h 11"/>
                  <a:gd name="T2" fmla="*/ 0 w 1176"/>
                  <a:gd name="T3" fmla="*/ 0 h 11"/>
                  <a:gd name="T4" fmla="*/ 1176 w 1176"/>
                  <a:gd name="T5" fmla="*/ 0 h 11"/>
                  <a:gd name="T6" fmla="*/ 1176 w 1176"/>
                  <a:gd name="T7" fmla="*/ 11 h 11"/>
                  <a:gd name="T8" fmla="*/ 0 w 1176"/>
                  <a:gd name="T9" fmla="*/ 11 h 11"/>
                  <a:gd name="T10" fmla="*/ 0 w 1176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6" h="11">
                    <a:moveTo>
                      <a:pt x="0" y="0"/>
                    </a:moveTo>
                    <a:lnTo>
                      <a:pt x="0" y="0"/>
                    </a:lnTo>
                    <a:lnTo>
                      <a:pt x="1176" y="0"/>
                    </a:lnTo>
                    <a:lnTo>
                      <a:pt x="1176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903" name="Freeform 1008">
                <a:extLst>
                  <a:ext uri="{FF2B5EF4-FFF2-40B4-BE49-F238E27FC236}">
                    <a16:creationId xmlns:a16="http://schemas.microsoft.com/office/drawing/2014/main" id="{527F06AC-BDA8-405E-A052-37D7EF81C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" y="2634"/>
                <a:ext cx="155" cy="3"/>
              </a:xfrm>
              <a:custGeom>
                <a:avLst/>
                <a:gdLst>
                  <a:gd name="T0" fmla="*/ 0 w 517"/>
                  <a:gd name="T1" fmla="*/ 0 h 11"/>
                  <a:gd name="T2" fmla="*/ 0 w 517"/>
                  <a:gd name="T3" fmla="*/ 0 h 11"/>
                  <a:gd name="T4" fmla="*/ 517 w 517"/>
                  <a:gd name="T5" fmla="*/ 0 h 11"/>
                  <a:gd name="T6" fmla="*/ 517 w 517"/>
                  <a:gd name="T7" fmla="*/ 11 h 11"/>
                  <a:gd name="T8" fmla="*/ 0 w 517"/>
                  <a:gd name="T9" fmla="*/ 11 h 11"/>
                  <a:gd name="T10" fmla="*/ 0 w 517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7" h="11">
                    <a:moveTo>
                      <a:pt x="0" y="0"/>
                    </a:moveTo>
                    <a:lnTo>
                      <a:pt x="0" y="0"/>
                    </a:lnTo>
                    <a:lnTo>
                      <a:pt x="517" y="0"/>
                    </a:lnTo>
                    <a:lnTo>
                      <a:pt x="517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904" name="Freeform 1009">
                <a:extLst>
                  <a:ext uri="{FF2B5EF4-FFF2-40B4-BE49-F238E27FC236}">
                    <a16:creationId xmlns:a16="http://schemas.microsoft.com/office/drawing/2014/main" id="{5A56C77F-D69C-4F02-94A6-EC4822C3A0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2677"/>
                <a:ext cx="438" cy="3"/>
              </a:xfrm>
              <a:custGeom>
                <a:avLst/>
                <a:gdLst>
                  <a:gd name="T0" fmla="*/ 0 w 1459"/>
                  <a:gd name="T1" fmla="*/ 0 h 10"/>
                  <a:gd name="T2" fmla="*/ 0 w 1459"/>
                  <a:gd name="T3" fmla="*/ 0 h 10"/>
                  <a:gd name="T4" fmla="*/ 1459 w 1459"/>
                  <a:gd name="T5" fmla="*/ 0 h 10"/>
                  <a:gd name="T6" fmla="*/ 1459 w 1459"/>
                  <a:gd name="T7" fmla="*/ 10 h 10"/>
                  <a:gd name="T8" fmla="*/ 0 w 1459"/>
                  <a:gd name="T9" fmla="*/ 10 h 10"/>
                  <a:gd name="T10" fmla="*/ 0 w 14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9" h="10">
                    <a:moveTo>
                      <a:pt x="0" y="0"/>
                    </a:moveTo>
                    <a:lnTo>
                      <a:pt x="0" y="0"/>
                    </a:lnTo>
                    <a:lnTo>
                      <a:pt x="1459" y="0"/>
                    </a:lnTo>
                    <a:lnTo>
                      <a:pt x="1459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p:sp>
          <p:nvSpPr>
            <p:cNvPr id="2593" name="Freeform 1011">
              <a:extLst>
                <a:ext uri="{FF2B5EF4-FFF2-40B4-BE49-F238E27FC236}">
                  <a16:creationId xmlns:a16="http://schemas.microsoft.com/office/drawing/2014/main" id="{C86A15D0-6154-4C49-85F1-B61E8C8E4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" y="2677"/>
              <a:ext cx="353" cy="3"/>
            </a:xfrm>
            <a:custGeom>
              <a:avLst/>
              <a:gdLst>
                <a:gd name="T0" fmla="*/ 0 w 1176"/>
                <a:gd name="T1" fmla="*/ 0 h 10"/>
                <a:gd name="T2" fmla="*/ 0 w 1176"/>
                <a:gd name="T3" fmla="*/ 0 h 10"/>
                <a:gd name="T4" fmla="*/ 1176 w 1176"/>
                <a:gd name="T5" fmla="*/ 0 h 10"/>
                <a:gd name="T6" fmla="*/ 1176 w 1176"/>
                <a:gd name="T7" fmla="*/ 10 h 10"/>
                <a:gd name="T8" fmla="*/ 0 w 1176"/>
                <a:gd name="T9" fmla="*/ 10 h 10"/>
                <a:gd name="T10" fmla="*/ 0 w 117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10">
                  <a:moveTo>
                    <a:pt x="0" y="0"/>
                  </a:moveTo>
                  <a:lnTo>
                    <a:pt x="0" y="0"/>
                  </a:lnTo>
                  <a:lnTo>
                    <a:pt x="1176" y="0"/>
                  </a:lnTo>
                  <a:lnTo>
                    <a:pt x="1176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94" name="Freeform 1012">
              <a:extLst>
                <a:ext uri="{FF2B5EF4-FFF2-40B4-BE49-F238E27FC236}">
                  <a16:creationId xmlns:a16="http://schemas.microsoft.com/office/drawing/2014/main" id="{BC68E642-B6C8-42BC-8B53-0C625497F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" y="2677"/>
              <a:ext cx="155" cy="3"/>
            </a:xfrm>
            <a:custGeom>
              <a:avLst/>
              <a:gdLst>
                <a:gd name="T0" fmla="*/ 0 w 517"/>
                <a:gd name="T1" fmla="*/ 0 h 10"/>
                <a:gd name="T2" fmla="*/ 0 w 517"/>
                <a:gd name="T3" fmla="*/ 0 h 10"/>
                <a:gd name="T4" fmla="*/ 517 w 517"/>
                <a:gd name="T5" fmla="*/ 0 h 10"/>
                <a:gd name="T6" fmla="*/ 517 w 517"/>
                <a:gd name="T7" fmla="*/ 10 h 10"/>
                <a:gd name="T8" fmla="*/ 0 w 517"/>
                <a:gd name="T9" fmla="*/ 10 h 10"/>
                <a:gd name="T10" fmla="*/ 0 w 517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7" h="10">
                  <a:moveTo>
                    <a:pt x="0" y="0"/>
                  </a:moveTo>
                  <a:lnTo>
                    <a:pt x="0" y="0"/>
                  </a:lnTo>
                  <a:lnTo>
                    <a:pt x="517" y="0"/>
                  </a:lnTo>
                  <a:lnTo>
                    <a:pt x="51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95" name="Freeform 1013">
              <a:extLst>
                <a:ext uri="{FF2B5EF4-FFF2-40B4-BE49-F238E27FC236}">
                  <a16:creationId xmlns:a16="http://schemas.microsoft.com/office/drawing/2014/main" id="{E844CD6F-21AD-42BF-863D-B1BB88A0D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" y="2719"/>
              <a:ext cx="438" cy="3"/>
            </a:xfrm>
            <a:custGeom>
              <a:avLst/>
              <a:gdLst>
                <a:gd name="T0" fmla="*/ 0 w 1459"/>
                <a:gd name="T1" fmla="*/ 0 h 10"/>
                <a:gd name="T2" fmla="*/ 0 w 1459"/>
                <a:gd name="T3" fmla="*/ 0 h 10"/>
                <a:gd name="T4" fmla="*/ 1459 w 1459"/>
                <a:gd name="T5" fmla="*/ 0 h 10"/>
                <a:gd name="T6" fmla="*/ 1459 w 1459"/>
                <a:gd name="T7" fmla="*/ 10 h 10"/>
                <a:gd name="T8" fmla="*/ 0 w 1459"/>
                <a:gd name="T9" fmla="*/ 10 h 10"/>
                <a:gd name="T10" fmla="*/ 0 w 1459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9" h="10">
                  <a:moveTo>
                    <a:pt x="0" y="0"/>
                  </a:moveTo>
                  <a:lnTo>
                    <a:pt x="0" y="0"/>
                  </a:lnTo>
                  <a:lnTo>
                    <a:pt x="1459" y="0"/>
                  </a:lnTo>
                  <a:lnTo>
                    <a:pt x="1459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96" name="Freeform 1014">
              <a:extLst>
                <a:ext uri="{FF2B5EF4-FFF2-40B4-BE49-F238E27FC236}">
                  <a16:creationId xmlns:a16="http://schemas.microsoft.com/office/drawing/2014/main" id="{16C1F2AA-0DEF-4AF4-B9D7-BFE762C5A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" y="2719"/>
              <a:ext cx="353" cy="3"/>
            </a:xfrm>
            <a:custGeom>
              <a:avLst/>
              <a:gdLst>
                <a:gd name="T0" fmla="*/ 0 w 1176"/>
                <a:gd name="T1" fmla="*/ 0 h 10"/>
                <a:gd name="T2" fmla="*/ 0 w 1176"/>
                <a:gd name="T3" fmla="*/ 0 h 10"/>
                <a:gd name="T4" fmla="*/ 1176 w 1176"/>
                <a:gd name="T5" fmla="*/ 0 h 10"/>
                <a:gd name="T6" fmla="*/ 1176 w 1176"/>
                <a:gd name="T7" fmla="*/ 10 h 10"/>
                <a:gd name="T8" fmla="*/ 0 w 1176"/>
                <a:gd name="T9" fmla="*/ 10 h 10"/>
                <a:gd name="T10" fmla="*/ 0 w 117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10">
                  <a:moveTo>
                    <a:pt x="0" y="0"/>
                  </a:moveTo>
                  <a:lnTo>
                    <a:pt x="0" y="0"/>
                  </a:lnTo>
                  <a:lnTo>
                    <a:pt x="1176" y="0"/>
                  </a:lnTo>
                  <a:lnTo>
                    <a:pt x="1176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97" name="Freeform 1015">
              <a:extLst>
                <a:ext uri="{FF2B5EF4-FFF2-40B4-BE49-F238E27FC236}">
                  <a16:creationId xmlns:a16="http://schemas.microsoft.com/office/drawing/2014/main" id="{B031749A-2E3A-415F-B786-2AB354C37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" y="2719"/>
              <a:ext cx="155" cy="3"/>
            </a:xfrm>
            <a:custGeom>
              <a:avLst/>
              <a:gdLst>
                <a:gd name="T0" fmla="*/ 0 w 517"/>
                <a:gd name="T1" fmla="*/ 0 h 10"/>
                <a:gd name="T2" fmla="*/ 0 w 517"/>
                <a:gd name="T3" fmla="*/ 0 h 10"/>
                <a:gd name="T4" fmla="*/ 517 w 517"/>
                <a:gd name="T5" fmla="*/ 0 h 10"/>
                <a:gd name="T6" fmla="*/ 517 w 517"/>
                <a:gd name="T7" fmla="*/ 10 h 10"/>
                <a:gd name="T8" fmla="*/ 0 w 517"/>
                <a:gd name="T9" fmla="*/ 10 h 10"/>
                <a:gd name="T10" fmla="*/ 0 w 517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7" h="10">
                  <a:moveTo>
                    <a:pt x="0" y="0"/>
                  </a:moveTo>
                  <a:lnTo>
                    <a:pt x="0" y="0"/>
                  </a:lnTo>
                  <a:lnTo>
                    <a:pt x="517" y="0"/>
                  </a:lnTo>
                  <a:lnTo>
                    <a:pt x="51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98" name="Freeform 1016">
              <a:extLst>
                <a:ext uri="{FF2B5EF4-FFF2-40B4-BE49-F238E27FC236}">
                  <a16:creationId xmlns:a16="http://schemas.microsoft.com/office/drawing/2014/main" id="{02FC3060-74FF-41BE-81D5-973F2F05B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" y="2762"/>
              <a:ext cx="438" cy="3"/>
            </a:xfrm>
            <a:custGeom>
              <a:avLst/>
              <a:gdLst>
                <a:gd name="T0" fmla="*/ 0 w 1459"/>
                <a:gd name="T1" fmla="*/ 0 h 10"/>
                <a:gd name="T2" fmla="*/ 0 w 1459"/>
                <a:gd name="T3" fmla="*/ 0 h 10"/>
                <a:gd name="T4" fmla="*/ 1459 w 1459"/>
                <a:gd name="T5" fmla="*/ 0 h 10"/>
                <a:gd name="T6" fmla="*/ 1459 w 1459"/>
                <a:gd name="T7" fmla="*/ 10 h 10"/>
                <a:gd name="T8" fmla="*/ 0 w 1459"/>
                <a:gd name="T9" fmla="*/ 10 h 10"/>
                <a:gd name="T10" fmla="*/ 0 w 1459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9" h="10">
                  <a:moveTo>
                    <a:pt x="0" y="0"/>
                  </a:moveTo>
                  <a:lnTo>
                    <a:pt x="0" y="0"/>
                  </a:lnTo>
                  <a:lnTo>
                    <a:pt x="1459" y="0"/>
                  </a:lnTo>
                  <a:lnTo>
                    <a:pt x="1459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99" name="Freeform 1017">
              <a:extLst>
                <a:ext uri="{FF2B5EF4-FFF2-40B4-BE49-F238E27FC236}">
                  <a16:creationId xmlns:a16="http://schemas.microsoft.com/office/drawing/2014/main" id="{2CA34D26-3648-4562-800F-3069F9B6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" y="2762"/>
              <a:ext cx="353" cy="3"/>
            </a:xfrm>
            <a:custGeom>
              <a:avLst/>
              <a:gdLst>
                <a:gd name="T0" fmla="*/ 0 w 1176"/>
                <a:gd name="T1" fmla="*/ 0 h 10"/>
                <a:gd name="T2" fmla="*/ 0 w 1176"/>
                <a:gd name="T3" fmla="*/ 0 h 10"/>
                <a:gd name="T4" fmla="*/ 1176 w 1176"/>
                <a:gd name="T5" fmla="*/ 0 h 10"/>
                <a:gd name="T6" fmla="*/ 1176 w 1176"/>
                <a:gd name="T7" fmla="*/ 10 h 10"/>
                <a:gd name="T8" fmla="*/ 0 w 1176"/>
                <a:gd name="T9" fmla="*/ 10 h 10"/>
                <a:gd name="T10" fmla="*/ 0 w 117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10">
                  <a:moveTo>
                    <a:pt x="0" y="0"/>
                  </a:moveTo>
                  <a:lnTo>
                    <a:pt x="0" y="0"/>
                  </a:lnTo>
                  <a:lnTo>
                    <a:pt x="1176" y="0"/>
                  </a:lnTo>
                  <a:lnTo>
                    <a:pt x="1176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00" name="Freeform 1018">
              <a:extLst>
                <a:ext uri="{FF2B5EF4-FFF2-40B4-BE49-F238E27FC236}">
                  <a16:creationId xmlns:a16="http://schemas.microsoft.com/office/drawing/2014/main" id="{B5265B90-1108-47E7-AD54-43E80B320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" y="2762"/>
              <a:ext cx="155" cy="3"/>
            </a:xfrm>
            <a:custGeom>
              <a:avLst/>
              <a:gdLst>
                <a:gd name="T0" fmla="*/ 0 w 517"/>
                <a:gd name="T1" fmla="*/ 0 h 10"/>
                <a:gd name="T2" fmla="*/ 0 w 517"/>
                <a:gd name="T3" fmla="*/ 0 h 10"/>
                <a:gd name="T4" fmla="*/ 517 w 517"/>
                <a:gd name="T5" fmla="*/ 0 h 10"/>
                <a:gd name="T6" fmla="*/ 517 w 517"/>
                <a:gd name="T7" fmla="*/ 10 h 10"/>
                <a:gd name="T8" fmla="*/ 0 w 517"/>
                <a:gd name="T9" fmla="*/ 10 h 10"/>
                <a:gd name="T10" fmla="*/ 0 w 517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7" h="10">
                  <a:moveTo>
                    <a:pt x="0" y="0"/>
                  </a:moveTo>
                  <a:lnTo>
                    <a:pt x="0" y="0"/>
                  </a:lnTo>
                  <a:lnTo>
                    <a:pt x="517" y="0"/>
                  </a:lnTo>
                  <a:lnTo>
                    <a:pt x="51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01" name="Freeform 1019">
              <a:extLst>
                <a:ext uri="{FF2B5EF4-FFF2-40B4-BE49-F238E27FC236}">
                  <a16:creationId xmlns:a16="http://schemas.microsoft.com/office/drawing/2014/main" id="{A9F91CF7-32CA-43C2-82AC-5FDD8E07A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" y="2804"/>
              <a:ext cx="438" cy="3"/>
            </a:xfrm>
            <a:custGeom>
              <a:avLst/>
              <a:gdLst>
                <a:gd name="T0" fmla="*/ 0 w 1459"/>
                <a:gd name="T1" fmla="*/ 0 h 10"/>
                <a:gd name="T2" fmla="*/ 0 w 1459"/>
                <a:gd name="T3" fmla="*/ 0 h 10"/>
                <a:gd name="T4" fmla="*/ 1459 w 1459"/>
                <a:gd name="T5" fmla="*/ 0 h 10"/>
                <a:gd name="T6" fmla="*/ 1459 w 1459"/>
                <a:gd name="T7" fmla="*/ 10 h 10"/>
                <a:gd name="T8" fmla="*/ 0 w 1459"/>
                <a:gd name="T9" fmla="*/ 10 h 10"/>
                <a:gd name="T10" fmla="*/ 0 w 1459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9" h="10">
                  <a:moveTo>
                    <a:pt x="0" y="0"/>
                  </a:moveTo>
                  <a:lnTo>
                    <a:pt x="0" y="0"/>
                  </a:lnTo>
                  <a:lnTo>
                    <a:pt x="1459" y="0"/>
                  </a:lnTo>
                  <a:lnTo>
                    <a:pt x="1459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02" name="Freeform 1020">
              <a:extLst>
                <a:ext uri="{FF2B5EF4-FFF2-40B4-BE49-F238E27FC236}">
                  <a16:creationId xmlns:a16="http://schemas.microsoft.com/office/drawing/2014/main" id="{21F1C61F-8474-479F-AE78-E7F28F8BD7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" y="2804"/>
              <a:ext cx="353" cy="3"/>
            </a:xfrm>
            <a:custGeom>
              <a:avLst/>
              <a:gdLst>
                <a:gd name="T0" fmla="*/ 0 w 1176"/>
                <a:gd name="T1" fmla="*/ 0 h 10"/>
                <a:gd name="T2" fmla="*/ 0 w 1176"/>
                <a:gd name="T3" fmla="*/ 0 h 10"/>
                <a:gd name="T4" fmla="*/ 1176 w 1176"/>
                <a:gd name="T5" fmla="*/ 0 h 10"/>
                <a:gd name="T6" fmla="*/ 1176 w 1176"/>
                <a:gd name="T7" fmla="*/ 10 h 10"/>
                <a:gd name="T8" fmla="*/ 0 w 1176"/>
                <a:gd name="T9" fmla="*/ 10 h 10"/>
                <a:gd name="T10" fmla="*/ 0 w 117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10">
                  <a:moveTo>
                    <a:pt x="0" y="0"/>
                  </a:moveTo>
                  <a:lnTo>
                    <a:pt x="0" y="0"/>
                  </a:lnTo>
                  <a:lnTo>
                    <a:pt x="1176" y="0"/>
                  </a:lnTo>
                  <a:lnTo>
                    <a:pt x="1176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03" name="Freeform 1021">
              <a:extLst>
                <a:ext uri="{FF2B5EF4-FFF2-40B4-BE49-F238E27FC236}">
                  <a16:creationId xmlns:a16="http://schemas.microsoft.com/office/drawing/2014/main" id="{B1A55592-3DC8-40FD-8E81-D0155572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" y="2804"/>
              <a:ext cx="155" cy="3"/>
            </a:xfrm>
            <a:custGeom>
              <a:avLst/>
              <a:gdLst>
                <a:gd name="T0" fmla="*/ 0 w 517"/>
                <a:gd name="T1" fmla="*/ 0 h 10"/>
                <a:gd name="T2" fmla="*/ 0 w 517"/>
                <a:gd name="T3" fmla="*/ 0 h 10"/>
                <a:gd name="T4" fmla="*/ 517 w 517"/>
                <a:gd name="T5" fmla="*/ 0 h 10"/>
                <a:gd name="T6" fmla="*/ 517 w 517"/>
                <a:gd name="T7" fmla="*/ 10 h 10"/>
                <a:gd name="T8" fmla="*/ 0 w 517"/>
                <a:gd name="T9" fmla="*/ 10 h 10"/>
                <a:gd name="T10" fmla="*/ 0 w 517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7" h="10">
                  <a:moveTo>
                    <a:pt x="0" y="0"/>
                  </a:moveTo>
                  <a:lnTo>
                    <a:pt x="0" y="0"/>
                  </a:lnTo>
                  <a:lnTo>
                    <a:pt x="517" y="0"/>
                  </a:lnTo>
                  <a:lnTo>
                    <a:pt x="51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04" name="Freeform 1022">
              <a:extLst>
                <a:ext uri="{FF2B5EF4-FFF2-40B4-BE49-F238E27FC236}">
                  <a16:creationId xmlns:a16="http://schemas.microsoft.com/office/drawing/2014/main" id="{1CD8B502-31EE-43B1-9ACD-E75D11D81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" y="2847"/>
              <a:ext cx="438" cy="3"/>
            </a:xfrm>
            <a:custGeom>
              <a:avLst/>
              <a:gdLst>
                <a:gd name="T0" fmla="*/ 0 w 1459"/>
                <a:gd name="T1" fmla="*/ 0 h 10"/>
                <a:gd name="T2" fmla="*/ 0 w 1459"/>
                <a:gd name="T3" fmla="*/ 0 h 10"/>
                <a:gd name="T4" fmla="*/ 1459 w 1459"/>
                <a:gd name="T5" fmla="*/ 0 h 10"/>
                <a:gd name="T6" fmla="*/ 1459 w 1459"/>
                <a:gd name="T7" fmla="*/ 10 h 10"/>
                <a:gd name="T8" fmla="*/ 0 w 1459"/>
                <a:gd name="T9" fmla="*/ 10 h 10"/>
                <a:gd name="T10" fmla="*/ 0 w 1459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9" h="10">
                  <a:moveTo>
                    <a:pt x="0" y="0"/>
                  </a:moveTo>
                  <a:lnTo>
                    <a:pt x="0" y="0"/>
                  </a:lnTo>
                  <a:lnTo>
                    <a:pt x="1459" y="0"/>
                  </a:lnTo>
                  <a:lnTo>
                    <a:pt x="1459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05" name="Freeform 1023">
              <a:extLst>
                <a:ext uri="{FF2B5EF4-FFF2-40B4-BE49-F238E27FC236}">
                  <a16:creationId xmlns:a16="http://schemas.microsoft.com/office/drawing/2014/main" id="{C305A0DB-0AC2-4756-9903-6003128DE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" y="2847"/>
              <a:ext cx="353" cy="3"/>
            </a:xfrm>
            <a:custGeom>
              <a:avLst/>
              <a:gdLst>
                <a:gd name="T0" fmla="*/ 0 w 1176"/>
                <a:gd name="T1" fmla="*/ 0 h 10"/>
                <a:gd name="T2" fmla="*/ 0 w 1176"/>
                <a:gd name="T3" fmla="*/ 0 h 10"/>
                <a:gd name="T4" fmla="*/ 1176 w 1176"/>
                <a:gd name="T5" fmla="*/ 0 h 10"/>
                <a:gd name="T6" fmla="*/ 1176 w 1176"/>
                <a:gd name="T7" fmla="*/ 10 h 10"/>
                <a:gd name="T8" fmla="*/ 0 w 1176"/>
                <a:gd name="T9" fmla="*/ 10 h 10"/>
                <a:gd name="T10" fmla="*/ 0 w 117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10">
                  <a:moveTo>
                    <a:pt x="0" y="0"/>
                  </a:moveTo>
                  <a:lnTo>
                    <a:pt x="0" y="0"/>
                  </a:lnTo>
                  <a:lnTo>
                    <a:pt x="1176" y="0"/>
                  </a:lnTo>
                  <a:lnTo>
                    <a:pt x="1176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06" name="Freeform 1024">
              <a:extLst>
                <a:ext uri="{FF2B5EF4-FFF2-40B4-BE49-F238E27FC236}">
                  <a16:creationId xmlns:a16="http://schemas.microsoft.com/office/drawing/2014/main" id="{83F49139-FFEB-4F50-B6E1-7D3E9D93E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" y="2847"/>
              <a:ext cx="155" cy="3"/>
            </a:xfrm>
            <a:custGeom>
              <a:avLst/>
              <a:gdLst>
                <a:gd name="T0" fmla="*/ 0 w 517"/>
                <a:gd name="T1" fmla="*/ 0 h 10"/>
                <a:gd name="T2" fmla="*/ 0 w 517"/>
                <a:gd name="T3" fmla="*/ 0 h 10"/>
                <a:gd name="T4" fmla="*/ 517 w 517"/>
                <a:gd name="T5" fmla="*/ 0 h 10"/>
                <a:gd name="T6" fmla="*/ 517 w 517"/>
                <a:gd name="T7" fmla="*/ 10 h 10"/>
                <a:gd name="T8" fmla="*/ 0 w 517"/>
                <a:gd name="T9" fmla="*/ 10 h 10"/>
                <a:gd name="T10" fmla="*/ 0 w 517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7" h="10">
                  <a:moveTo>
                    <a:pt x="0" y="0"/>
                  </a:moveTo>
                  <a:lnTo>
                    <a:pt x="0" y="0"/>
                  </a:lnTo>
                  <a:lnTo>
                    <a:pt x="517" y="0"/>
                  </a:lnTo>
                  <a:lnTo>
                    <a:pt x="51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07" name="Freeform 1025">
              <a:extLst>
                <a:ext uri="{FF2B5EF4-FFF2-40B4-BE49-F238E27FC236}">
                  <a16:creationId xmlns:a16="http://schemas.microsoft.com/office/drawing/2014/main" id="{6DBB19B8-C0C6-4762-AD04-7B82A4C4D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" y="2890"/>
              <a:ext cx="438" cy="3"/>
            </a:xfrm>
            <a:custGeom>
              <a:avLst/>
              <a:gdLst>
                <a:gd name="T0" fmla="*/ 0 w 1459"/>
                <a:gd name="T1" fmla="*/ 0 h 10"/>
                <a:gd name="T2" fmla="*/ 0 w 1459"/>
                <a:gd name="T3" fmla="*/ 0 h 10"/>
                <a:gd name="T4" fmla="*/ 1459 w 1459"/>
                <a:gd name="T5" fmla="*/ 0 h 10"/>
                <a:gd name="T6" fmla="*/ 1459 w 1459"/>
                <a:gd name="T7" fmla="*/ 10 h 10"/>
                <a:gd name="T8" fmla="*/ 0 w 1459"/>
                <a:gd name="T9" fmla="*/ 10 h 10"/>
                <a:gd name="T10" fmla="*/ 0 w 1459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9" h="10">
                  <a:moveTo>
                    <a:pt x="0" y="0"/>
                  </a:moveTo>
                  <a:lnTo>
                    <a:pt x="0" y="0"/>
                  </a:lnTo>
                  <a:lnTo>
                    <a:pt x="1459" y="0"/>
                  </a:lnTo>
                  <a:lnTo>
                    <a:pt x="1459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08" name="Freeform 1026">
              <a:extLst>
                <a:ext uri="{FF2B5EF4-FFF2-40B4-BE49-F238E27FC236}">
                  <a16:creationId xmlns:a16="http://schemas.microsoft.com/office/drawing/2014/main" id="{FDBC2A16-5F3A-4968-841F-F6348A5A7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" y="2890"/>
              <a:ext cx="353" cy="3"/>
            </a:xfrm>
            <a:custGeom>
              <a:avLst/>
              <a:gdLst>
                <a:gd name="T0" fmla="*/ 0 w 1176"/>
                <a:gd name="T1" fmla="*/ 0 h 10"/>
                <a:gd name="T2" fmla="*/ 0 w 1176"/>
                <a:gd name="T3" fmla="*/ 0 h 10"/>
                <a:gd name="T4" fmla="*/ 1176 w 1176"/>
                <a:gd name="T5" fmla="*/ 0 h 10"/>
                <a:gd name="T6" fmla="*/ 1176 w 1176"/>
                <a:gd name="T7" fmla="*/ 10 h 10"/>
                <a:gd name="T8" fmla="*/ 0 w 1176"/>
                <a:gd name="T9" fmla="*/ 10 h 10"/>
                <a:gd name="T10" fmla="*/ 0 w 117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10">
                  <a:moveTo>
                    <a:pt x="0" y="0"/>
                  </a:moveTo>
                  <a:lnTo>
                    <a:pt x="0" y="0"/>
                  </a:lnTo>
                  <a:lnTo>
                    <a:pt x="1176" y="0"/>
                  </a:lnTo>
                  <a:lnTo>
                    <a:pt x="1176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09" name="Freeform 1027">
              <a:extLst>
                <a:ext uri="{FF2B5EF4-FFF2-40B4-BE49-F238E27FC236}">
                  <a16:creationId xmlns:a16="http://schemas.microsoft.com/office/drawing/2014/main" id="{7F598BA8-7640-4CF5-BA23-22C31A468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" y="2890"/>
              <a:ext cx="155" cy="3"/>
            </a:xfrm>
            <a:custGeom>
              <a:avLst/>
              <a:gdLst>
                <a:gd name="T0" fmla="*/ 0 w 517"/>
                <a:gd name="T1" fmla="*/ 0 h 10"/>
                <a:gd name="T2" fmla="*/ 0 w 517"/>
                <a:gd name="T3" fmla="*/ 0 h 10"/>
                <a:gd name="T4" fmla="*/ 517 w 517"/>
                <a:gd name="T5" fmla="*/ 0 h 10"/>
                <a:gd name="T6" fmla="*/ 517 w 517"/>
                <a:gd name="T7" fmla="*/ 10 h 10"/>
                <a:gd name="T8" fmla="*/ 0 w 517"/>
                <a:gd name="T9" fmla="*/ 10 h 10"/>
                <a:gd name="T10" fmla="*/ 0 w 517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7" h="10">
                  <a:moveTo>
                    <a:pt x="0" y="0"/>
                  </a:moveTo>
                  <a:lnTo>
                    <a:pt x="0" y="0"/>
                  </a:lnTo>
                  <a:lnTo>
                    <a:pt x="517" y="0"/>
                  </a:lnTo>
                  <a:lnTo>
                    <a:pt x="51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10" name="Freeform 1028">
              <a:extLst>
                <a:ext uri="{FF2B5EF4-FFF2-40B4-BE49-F238E27FC236}">
                  <a16:creationId xmlns:a16="http://schemas.microsoft.com/office/drawing/2014/main" id="{4F676591-4473-4DE0-97C0-BDD1D3785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" y="2932"/>
              <a:ext cx="438" cy="3"/>
            </a:xfrm>
            <a:custGeom>
              <a:avLst/>
              <a:gdLst>
                <a:gd name="T0" fmla="*/ 0 w 1459"/>
                <a:gd name="T1" fmla="*/ 0 h 10"/>
                <a:gd name="T2" fmla="*/ 0 w 1459"/>
                <a:gd name="T3" fmla="*/ 0 h 10"/>
                <a:gd name="T4" fmla="*/ 1459 w 1459"/>
                <a:gd name="T5" fmla="*/ 0 h 10"/>
                <a:gd name="T6" fmla="*/ 1459 w 1459"/>
                <a:gd name="T7" fmla="*/ 10 h 10"/>
                <a:gd name="T8" fmla="*/ 0 w 1459"/>
                <a:gd name="T9" fmla="*/ 10 h 10"/>
                <a:gd name="T10" fmla="*/ 0 w 1459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9" h="10">
                  <a:moveTo>
                    <a:pt x="0" y="0"/>
                  </a:moveTo>
                  <a:lnTo>
                    <a:pt x="0" y="0"/>
                  </a:lnTo>
                  <a:lnTo>
                    <a:pt x="1459" y="0"/>
                  </a:lnTo>
                  <a:lnTo>
                    <a:pt x="1459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11" name="Freeform 1029">
              <a:extLst>
                <a:ext uri="{FF2B5EF4-FFF2-40B4-BE49-F238E27FC236}">
                  <a16:creationId xmlns:a16="http://schemas.microsoft.com/office/drawing/2014/main" id="{E2E78536-400F-4A6A-9C83-3E4A80A84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" y="2932"/>
              <a:ext cx="353" cy="3"/>
            </a:xfrm>
            <a:custGeom>
              <a:avLst/>
              <a:gdLst>
                <a:gd name="T0" fmla="*/ 0 w 1176"/>
                <a:gd name="T1" fmla="*/ 0 h 10"/>
                <a:gd name="T2" fmla="*/ 0 w 1176"/>
                <a:gd name="T3" fmla="*/ 0 h 10"/>
                <a:gd name="T4" fmla="*/ 1176 w 1176"/>
                <a:gd name="T5" fmla="*/ 0 h 10"/>
                <a:gd name="T6" fmla="*/ 1176 w 1176"/>
                <a:gd name="T7" fmla="*/ 10 h 10"/>
                <a:gd name="T8" fmla="*/ 0 w 1176"/>
                <a:gd name="T9" fmla="*/ 10 h 10"/>
                <a:gd name="T10" fmla="*/ 0 w 117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10">
                  <a:moveTo>
                    <a:pt x="0" y="0"/>
                  </a:moveTo>
                  <a:lnTo>
                    <a:pt x="0" y="0"/>
                  </a:lnTo>
                  <a:lnTo>
                    <a:pt x="1176" y="0"/>
                  </a:lnTo>
                  <a:lnTo>
                    <a:pt x="1176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12" name="Freeform 1030">
              <a:extLst>
                <a:ext uri="{FF2B5EF4-FFF2-40B4-BE49-F238E27FC236}">
                  <a16:creationId xmlns:a16="http://schemas.microsoft.com/office/drawing/2014/main" id="{5BE98B55-48B6-4125-B64D-B907BA56C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" y="2932"/>
              <a:ext cx="155" cy="3"/>
            </a:xfrm>
            <a:custGeom>
              <a:avLst/>
              <a:gdLst>
                <a:gd name="T0" fmla="*/ 0 w 517"/>
                <a:gd name="T1" fmla="*/ 0 h 10"/>
                <a:gd name="T2" fmla="*/ 0 w 517"/>
                <a:gd name="T3" fmla="*/ 0 h 10"/>
                <a:gd name="T4" fmla="*/ 517 w 517"/>
                <a:gd name="T5" fmla="*/ 0 h 10"/>
                <a:gd name="T6" fmla="*/ 517 w 517"/>
                <a:gd name="T7" fmla="*/ 10 h 10"/>
                <a:gd name="T8" fmla="*/ 0 w 517"/>
                <a:gd name="T9" fmla="*/ 10 h 10"/>
                <a:gd name="T10" fmla="*/ 0 w 517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7" h="10">
                  <a:moveTo>
                    <a:pt x="0" y="0"/>
                  </a:moveTo>
                  <a:lnTo>
                    <a:pt x="0" y="0"/>
                  </a:lnTo>
                  <a:lnTo>
                    <a:pt x="517" y="0"/>
                  </a:lnTo>
                  <a:lnTo>
                    <a:pt x="51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13" name="Freeform 1031">
              <a:extLst>
                <a:ext uri="{FF2B5EF4-FFF2-40B4-BE49-F238E27FC236}">
                  <a16:creationId xmlns:a16="http://schemas.microsoft.com/office/drawing/2014/main" id="{0F0CE121-C62E-4592-B147-6DAC82ABD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2" y="2552"/>
              <a:ext cx="3" cy="422"/>
            </a:xfrm>
            <a:custGeom>
              <a:avLst/>
              <a:gdLst>
                <a:gd name="T0" fmla="*/ 0 w 11"/>
                <a:gd name="T1" fmla="*/ 0 h 1408"/>
                <a:gd name="T2" fmla="*/ 0 w 11"/>
                <a:gd name="T3" fmla="*/ 0 h 1408"/>
                <a:gd name="T4" fmla="*/ 11 w 11"/>
                <a:gd name="T5" fmla="*/ 0 h 1408"/>
                <a:gd name="T6" fmla="*/ 11 w 11"/>
                <a:gd name="T7" fmla="*/ 1408 h 1408"/>
                <a:gd name="T8" fmla="*/ 0 w 11"/>
                <a:gd name="T9" fmla="*/ 1408 h 1408"/>
                <a:gd name="T10" fmla="*/ 0 w 11"/>
                <a:gd name="T11" fmla="*/ 0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408">
                  <a:moveTo>
                    <a:pt x="0" y="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1408"/>
                  </a:lnTo>
                  <a:lnTo>
                    <a:pt x="0" y="1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14" name="Freeform 1032">
              <a:extLst>
                <a:ext uri="{FF2B5EF4-FFF2-40B4-BE49-F238E27FC236}">
                  <a16:creationId xmlns:a16="http://schemas.microsoft.com/office/drawing/2014/main" id="{95EB14BC-5D25-40FA-B9AF-A03A700D5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2" y="2981"/>
              <a:ext cx="3" cy="39"/>
            </a:xfrm>
            <a:custGeom>
              <a:avLst/>
              <a:gdLst>
                <a:gd name="T0" fmla="*/ 0 w 11"/>
                <a:gd name="T1" fmla="*/ 0 h 131"/>
                <a:gd name="T2" fmla="*/ 0 w 11"/>
                <a:gd name="T3" fmla="*/ 0 h 131"/>
                <a:gd name="T4" fmla="*/ 11 w 11"/>
                <a:gd name="T5" fmla="*/ 0 h 131"/>
                <a:gd name="T6" fmla="*/ 11 w 11"/>
                <a:gd name="T7" fmla="*/ 131 h 131"/>
                <a:gd name="T8" fmla="*/ 0 w 11"/>
                <a:gd name="T9" fmla="*/ 131 h 131"/>
                <a:gd name="T10" fmla="*/ 0 w 11"/>
                <a:gd name="T1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31">
                  <a:moveTo>
                    <a:pt x="0" y="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15" name="Freeform 1033">
              <a:extLst>
                <a:ext uri="{FF2B5EF4-FFF2-40B4-BE49-F238E27FC236}">
                  <a16:creationId xmlns:a16="http://schemas.microsoft.com/office/drawing/2014/main" id="{E9AF6843-9013-4414-A38E-21042AB4A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" y="3066"/>
              <a:ext cx="438" cy="3"/>
            </a:xfrm>
            <a:custGeom>
              <a:avLst/>
              <a:gdLst>
                <a:gd name="T0" fmla="*/ 0 w 1459"/>
                <a:gd name="T1" fmla="*/ 0 h 11"/>
                <a:gd name="T2" fmla="*/ 0 w 1459"/>
                <a:gd name="T3" fmla="*/ 0 h 11"/>
                <a:gd name="T4" fmla="*/ 1459 w 1459"/>
                <a:gd name="T5" fmla="*/ 0 h 11"/>
                <a:gd name="T6" fmla="*/ 1459 w 1459"/>
                <a:gd name="T7" fmla="*/ 11 h 11"/>
                <a:gd name="T8" fmla="*/ 0 w 1459"/>
                <a:gd name="T9" fmla="*/ 11 h 11"/>
                <a:gd name="T10" fmla="*/ 0 w 1459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9" h="11">
                  <a:moveTo>
                    <a:pt x="0" y="0"/>
                  </a:moveTo>
                  <a:lnTo>
                    <a:pt x="0" y="0"/>
                  </a:lnTo>
                  <a:lnTo>
                    <a:pt x="1459" y="0"/>
                  </a:lnTo>
                  <a:lnTo>
                    <a:pt x="1459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16" name="Freeform 1034">
              <a:extLst>
                <a:ext uri="{FF2B5EF4-FFF2-40B4-BE49-F238E27FC236}">
                  <a16:creationId xmlns:a16="http://schemas.microsoft.com/office/drawing/2014/main" id="{BAB03204-7B5D-460E-972F-E5FBC6EC6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" y="3066"/>
              <a:ext cx="353" cy="3"/>
            </a:xfrm>
            <a:custGeom>
              <a:avLst/>
              <a:gdLst>
                <a:gd name="T0" fmla="*/ 0 w 1176"/>
                <a:gd name="T1" fmla="*/ 0 h 11"/>
                <a:gd name="T2" fmla="*/ 0 w 1176"/>
                <a:gd name="T3" fmla="*/ 0 h 11"/>
                <a:gd name="T4" fmla="*/ 1176 w 1176"/>
                <a:gd name="T5" fmla="*/ 0 h 11"/>
                <a:gd name="T6" fmla="*/ 1176 w 1176"/>
                <a:gd name="T7" fmla="*/ 11 h 11"/>
                <a:gd name="T8" fmla="*/ 0 w 1176"/>
                <a:gd name="T9" fmla="*/ 11 h 11"/>
                <a:gd name="T10" fmla="*/ 0 w 1176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11">
                  <a:moveTo>
                    <a:pt x="0" y="0"/>
                  </a:moveTo>
                  <a:lnTo>
                    <a:pt x="0" y="0"/>
                  </a:lnTo>
                  <a:lnTo>
                    <a:pt x="1176" y="0"/>
                  </a:lnTo>
                  <a:lnTo>
                    <a:pt x="1176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17" name="Freeform 1035">
              <a:extLst>
                <a:ext uri="{FF2B5EF4-FFF2-40B4-BE49-F238E27FC236}">
                  <a16:creationId xmlns:a16="http://schemas.microsoft.com/office/drawing/2014/main" id="{2680BB83-8C3E-439A-AB89-5B78ED6B4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" y="3066"/>
              <a:ext cx="155" cy="3"/>
            </a:xfrm>
            <a:custGeom>
              <a:avLst/>
              <a:gdLst>
                <a:gd name="T0" fmla="*/ 0 w 517"/>
                <a:gd name="T1" fmla="*/ 0 h 11"/>
                <a:gd name="T2" fmla="*/ 0 w 517"/>
                <a:gd name="T3" fmla="*/ 0 h 11"/>
                <a:gd name="T4" fmla="*/ 517 w 517"/>
                <a:gd name="T5" fmla="*/ 0 h 11"/>
                <a:gd name="T6" fmla="*/ 517 w 517"/>
                <a:gd name="T7" fmla="*/ 11 h 11"/>
                <a:gd name="T8" fmla="*/ 0 w 517"/>
                <a:gd name="T9" fmla="*/ 11 h 11"/>
                <a:gd name="T10" fmla="*/ 0 w 517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7" h="11">
                  <a:moveTo>
                    <a:pt x="0" y="0"/>
                  </a:moveTo>
                  <a:lnTo>
                    <a:pt x="0" y="0"/>
                  </a:lnTo>
                  <a:lnTo>
                    <a:pt x="517" y="0"/>
                  </a:lnTo>
                  <a:lnTo>
                    <a:pt x="517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18" name="Freeform 1036">
              <a:extLst>
                <a:ext uri="{FF2B5EF4-FFF2-40B4-BE49-F238E27FC236}">
                  <a16:creationId xmlns:a16="http://schemas.microsoft.com/office/drawing/2014/main" id="{B90A8B0A-EDC2-4243-8904-BBBA4CE9B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" y="3108"/>
              <a:ext cx="438" cy="3"/>
            </a:xfrm>
            <a:custGeom>
              <a:avLst/>
              <a:gdLst>
                <a:gd name="T0" fmla="*/ 0 w 1459"/>
                <a:gd name="T1" fmla="*/ 0 h 10"/>
                <a:gd name="T2" fmla="*/ 0 w 1459"/>
                <a:gd name="T3" fmla="*/ 0 h 10"/>
                <a:gd name="T4" fmla="*/ 1459 w 1459"/>
                <a:gd name="T5" fmla="*/ 0 h 10"/>
                <a:gd name="T6" fmla="*/ 1459 w 1459"/>
                <a:gd name="T7" fmla="*/ 10 h 10"/>
                <a:gd name="T8" fmla="*/ 0 w 1459"/>
                <a:gd name="T9" fmla="*/ 10 h 10"/>
                <a:gd name="T10" fmla="*/ 0 w 1459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9" h="10">
                  <a:moveTo>
                    <a:pt x="0" y="0"/>
                  </a:moveTo>
                  <a:lnTo>
                    <a:pt x="0" y="0"/>
                  </a:lnTo>
                  <a:lnTo>
                    <a:pt x="1459" y="0"/>
                  </a:lnTo>
                  <a:lnTo>
                    <a:pt x="1459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19" name="Freeform 1037">
              <a:extLst>
                <a:ext uri="{FF2B5EF4-FFF2-40B4-BE49-F238E27FC236}">
                  <a16:creationId xmlns:a16="http://schemas.microsoft.com/office/drawing/2014/main" id="{027138C0-2B2A-4928-8269-9E6C79AAB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" y="3108"/>
              <a:ext cx="353" cy="3"/>
            </a:xfrm>
            <a:custGeom>
              <a:avLst/>
              <a:gdLst>
                <a:gd name="T0" fmla="*/ 0 w 1176"/>
                <a:gd name="T1" fmla="*/ 0 h 10"/>
                <a:gd name="T2" fmla="*/ 0 w 1176"/>
                <a:gd name="T3" fmla="*/ 0 h 10"/>
                <a:gd name="T4" fmla="*/ 1176 w 1176"/>
                <a:gd name="T5" fmla="*/ 0 h 10"/>
                <a:gd name="T6" fmla="*/ 1176 w 1176"/>
                <a:gd name="T7" fmla="*/ 10 h 10"/>
                <a:gd name="T8" fmla="*/ 0 w 1176"/>
                <a:gd name="T9" fmla="*/ 10 h 10"/>
                <a:gd name="T10" fmla="*/ 0 w 117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10">
                  <a:moveTo>
                    <a:pt x="0" y="0"/>
                  </a:moveTo>
                  <a:lnTo>
                    <a:pt x="0" y="0"/>
                  </a:lnTo>
                  <a:lnTo>
                    <a:pt x="1176" y="0"/>
                  </a:lnTo>
                  <a:lnTo>
                    <a:pt x="1176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20" name="Freeform 1038">
              <a:extLst>
                <a:ext uri="{FF2B5EF4-FFF2-40B4-BE49-F238E27FC236}">
                  <a16:creationId xmlns:a16="http://schemas.microsoft.com/office/drawing/2014/main" id="{CEE41573-AFB6-4945-9841-B2CC6907D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" y="3108"/>
              <a:ext cx="155" cy="3"/>
            </a:xfrm>
            <a:custGeom>
              <a:avLst/>
              <a:gdLst>
                <a:gd name="T0" fmla="*/ 0 w 517"/>
                <a:gd name="T1" fmla="*/ 0 h 10"/>
                <a:gd name="T2" fmla="*/ 0 w 517"/>
                <a:gd name="T3" fmla="*/ 0 h 10"/>
                <a:gd name="T4" fmla="*/ 517 w 517"/>
                <a:gd name="T5" fmla="*/ 0 h 10"/>
                <a:gd name="T6" fmla="*/ 517 w 517"/>
                <a:gd name="T7" fmla="*/ 10 h 10"/>
                <a:gd name="T8" fmla="*/ 0 w 517"/>
                <a:gd name="T9" fmla="*/ 10 h 10"/>
                <a:gd name="T10" fmla="*/ 0 w 517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7" h="10">
                  <a:moveTo>
                    <a:pt x="0" y="0"/>
                  </a:moveTo>
                  <a:lnTo>
                    <a:pt x="0" y="0"/>
                  </a:lnTo>
                  <a:lnTo>
                    <a:pt x="517" y="0"/>
                  </a:lnTo>
                  <a:lnTo>
                    <a:pt x="51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21" name="Freeform 1039">
              <a:extLst>
                <a:ext uri="{FF2B5EF4-FFF2-40B4-BE49-F238E27FC236}">
                  <a16:creationId xmlns:a16="http://schemas.microsoft.com/office/drawing/2014/main" id="{7D37AFB8-49AA-4840-8980-E2006A058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" y="3151"/>
              <a:ext cx="438" cy="3"/>
            </a:xfrm>
            <a:custGeom>
              <a:avLst/>
              <a:gdLst>
                <a:gd name="T0" fmla="*/ 0 w 1459"/>
                <a:gd name="T1" fmla="*/ 0 h 10"/>
                <a:gd name="T2" fmla="*/ 0 w 1459"/>
                <a:gd name="T3" fmla="*/ 0 h 10"/>
                <a:gd name="T4" fmla="*/ 1459 w 1459"/>
                <a:gd name="T5" fmla="*/ 0 h 10"/>
                <a:gd name="T6" fmla="*/ 1459 w 1459"/>
                <a:gd name="T7" fmla="*/ 10 h 10"/>
                <a:gd name="T8" fmla="*/ 0 w 1459"/>
                <a:gd name="T9" fmla="*/ 10 h 10"/>
                <a:gd name="T10" fmla="*/ 0 w 1459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9" h="10">
                  <a:moveTo>
                    <a:pt x="0" y="0"/>
                  </a:moveTo>
                  <a:lnTo>
                    <a:pt x="0" y="0"/>
                  </a:lnTo>
                  <a:lnTo>
                    <a:pt x="1459" y="0"/>
                  </a:lnTo>
                  <a:lnTo>
                    <a:pt x="1459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22" name="Freeform 1040">
              <a:extLst>
                <a:ext uri="{FF2B5EF4-FFF2-40B4-BE49-F238E27FC236}">
                  <a16:creationId xmlns:a16="http://schemas.microsoft.com/office/drawing/2014/main" id="{F23C0047-8CDC-40C6-A48F-E67A9A6BD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" y="3151"/>
              <a:ext cx="353" cy="3"/>
            </a:xfrm>
            <a:custGeom>
              <a:avLst/>
              <a:gdLst>
                <a:gd name="T0" fmla="*/ 0 w 1176"/>
                <a:gd name="T1" fmla="*/ 0 h 10"/>
                <a:gd name="T2" fmla="*/ 0 w 1176"/>
                <a:gd name="T3" fmla="*/ 0 h 10"/>
                <a:gd name="T4" fmla="*/ 1176 w 1176"/>
                <a:gd name="T5" fmla="*/ 0 h 10"/>
                <a:gd name="T6" fmla="*/ 1176 w 1176"/>
                <a:gd name="T7" fmla="*/ 10 h 10"/>
                <a:gd name="T8" fmla="*/ 0 w 1176"/>
                <a:gd name="T9" fmla="*/ 10 h 10"/>
                <a:gd name="T10" fmla="*/ 0 w 117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10">
                  <a:moveTo>
                    <a:pt x="0" y="0"/>
                  </a:moveTo>
                  <a:lnTo>
                    <a:pt x="0" y="0"/>
                  </a:lnTo>
                  <a:lnTo>
                    <a:pt x="1176" y="0"/>
                  </a:lnTo>
                  <a:lnTo>
                    <a:pt x="1176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23" name="Freeform 1041">
              <a:extLst>
                <a:ext uri="{FF2B5EF4-FFF2-40B4-BE49-F238E27FC236}">
                  <a16:creationId xmlns:a16="http://schemas.microsoft.com/office/drawing/2014/main" id="{F6BBDB08-073B-4252-A47A-DA0BE1697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" y="3151"/>
              <a:ext cx="155" cy="3"/>
            </a:xfrm>
            <a:custGeom>
              <a:avLst/>
              <a:gdLst>
                <a:gd name="T0" fmla="*/ 0 w 517"/>
                <a:gd name="T1" fmla="*/ 0 h 10"/>
                <a:gd name="T2" fmla="*/ 0 w 517"/>
                <a:gd name="T3" fmla="*/ 0 h 10"/>
                <a:gd name="T4" fmla="*/ 517 w 517"/>
                <a:gd name="T5" fmla="*/ 0 h 10"/>
                <a:gd name="T6" fmla="*/ 517 w 517"/>
                <a:gd name="T7" fmla="*/ 10 h 10"/>
                <a:gd name="T8" fmla="*/ 0 w 517"/>
                <a:gd name="T9" fmla="*/ 10 h 10"/>
                <a:gd name="T10" fmla="*/ 0 w 517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7" h="10">
                  <a:moveTo>
                    <a:pt x="0" y="0"/>
                  </a:moveTo>
                  <a:lnTo>
                    <a:pt x="0" y="0"/>
                  </a:lnTo>
                  <a:lnTo>
                    <a:pt x="517" y="0"/>
                  </a:lnTo>
                  <a:lnTo>
                    <a:pt x="51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24" name="Freeform 1042">
              <a:extLst>
                <a:ext uri="{FF2B5EF4-FFF2-40B4-BE49-F238E27FC236}">
                  <a16:creationId xmlns:a16="http://schemas.microsoft.com/office/drawing/2014/main" id="{748786D9-0DD9-44BD-A6D4-46957E5CC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" y="3193"/>
              <a:ext cx="438" cy="3"/>
            </a:xfrm>
            <a:custGeom>
              <a:avLst/>
              <a:gdLst>
                <a:gd name="T0" fmla="*/ 0 w 1459"/>
                <a:gd name="T1" fmla="*/ 0 h 10"/>
                <a:gd name="T2" fmla="*/ 0 w 1459"/>
                <a:gd name="T3" fmla="*/ 0 h 10"/>
                <a:gd name="T4" fmla="*/ 1459 w 1459"/>
                <a:gd name="T5" fmla="*/ 0 h 10"/>
                <a:gd name="T6" fmla="*/ 1459 w 1459"/>
                <a:gd name="T7" fmla="*/ 10 h 10"/>
                <a:gd name="T8" fmla="*/ 0 w 1459"/>
                <a:gd name="T9" fmla="*/ 10 h 10"/>
                <a:gd name="T10" fmla="*/ 0 w 1459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9" h="10">
                  <a:moveTo>
                    <a:pt x="0" y="0"/>
                  </a:moveTo>
                  <a:lnTo>
                    <a:pt x="0" y="0"/>
                  </a:lnTo>
                  <a:lnTo>
                    <a:pt x="1459" y="0"/>
                  </a:lnTo>
                  <a:lnTo>
                    <a:pt x="1459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25" name="Freeform 1043">
              <a:extLst>
                <a:ext uri="{FF2B5EF4-FFF2-40B4-BE49-F238E27FC236}">
                  <a16:creationId xmlns:a16="http://schemas.microsoft.com/office/drawing/2014/main" id="{AC110A51-E8DE-41E2-9FCE-5D22D2EB1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" y="3193"/>
              <a:ext cx="353" cy="3"/>
            </a:xfrm>
            <a:custGeom>
              <a:avLst/>
              <a:gdLst>
                <a:gd name="T0" fmla="*/ 0 w 1176"/>
                <a:gd name="T1" fmla="*/ 0 h 10"/>
                <a:gd name="T2" fmla="*/ 0 w 1176"/>
                <a:gd name="T3" fmla="*/ 0 h 10"/>
                <a:gd name="T4" fmla="*/ 1176 w 1176"/>
                <a:gd name="T5" fmla="*/ 0 h 10"/>
                <a:gd name="T6" fmla="*/ 1176 w 1176"/>
                <a:gd name="T7" fmla="*/ 10 h 10"/>
                <a:gd name="T8" fmla="*/ 0 w 1176"/>
                <a:gd name="T9" fmla="*/ 10 h 10"/>
                <a:gd name="T10" fmla="*/ 0 w 117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10">
                  <a:moveTo>
                    <a:pt x="0" y="0"/>
                  </a:moveTo>
                  <a:lnTo>
                    <a:pt x="0" y="0"/>
                  </a:lnTo>
                  <a:lnTo>
                    <a:pt x="1176" y="0"/>
                  </a:lnTo>
                  <a:lnTo>
                    <a:pt x="1176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26" name="Freeform 1044">
              <a:extLst>
                <a:ext uri="{FF2B5EF4-FFF2-40B4-BE49-F238E27FC236}">
                  <a16:creationId xmlns:a16="http://schemas.microsoft.com/office/drawing/2014/main" id="{1019E48F-8FA0-4A8A-B55F-1AF9D0F90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" y="3193"/>
              <a:ext cx="155" cy="3"/>
            </a:xfrm>
            <a:custGeom>
              <a:avLst/>
              <a:gdLst>
                <a:gd name="T0" fmla="*/ 0 w 517"/>
                <a:gd name="T1" fmla="*/ 0 h 10"/>
                <a:gd name="T2" fmla="*/ 0 w 517"/>
                <a:gd name="T3" fmla="*/ 0 h 10"/>
                <a:gd name="T4" fmla="*/ 517 w 517"/>
                <a:gd name="T5" fmla="*/ 0 h 10"/>
                <a:gd name="T6" fmla="*/ 517 w 517"/>
                <a:gd name="T7" fmla="*/ 10 h 10"/>
                <a:gd name="T8" fmla="*/ 0 w 517"/>
                <a:gd name="T9" fmla="*/ 10 h 10"/>
                <a:gd name="T10" fmla="*/ 0 w 517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7" h="10">
                  <a:moveTo>
                    <a:pt x="0" y="0"/>
                  </a:moveTo>
                  <a:lnTo>
                    <a:pt x="0" y="0"/>
                  </a:lnTo>
                  <a:lnTo>
                    <a:pt x="517" y="0"/>
                  </a:lnTo>
                  <a:lnTo>
                    <a:pt x="51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27" name="Freeform 1045">
              <a:extLst>
                <a:ext uri="{FF2B5EF4-FFF2-40B4-BE49-F238E27FC236}">
                  <a16:creationId xmlns:a16="http://schemas.microsoft.com/office/drawing/2014/main" id="{C8A1E020-7183-49C5-95E2-689DAF89C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" y="3236"/>
              <a:ext cx="438" cy="3"/>
            </a:xfrm>
            <a:custGeom>
              <a:avLst/>
              <a:gdLst>
                <a:gd name="T0" fmla="*/ 0 w 1459"/>
                <a:gd name="T1" fmla="*/ 0 h 10"/>
                <a:gd name="T2" fmla="*/ 0 w 1459"/>
                <a:gd name="T3" fmla="*/ 0 h 10"/>
                <a:gd name="T4" fmla="*/ 1459 w 1459"/>
                <a:gd name="T5" fmla="*/ 0 h 10"/>
                <a:gd name="T6" fmla="*/ 1459 w 1459"/>
                <a:gd name="T7" fmla="*/ 10 h 10"/>
                <a:gd name="T8" fmla="*/ 0 w 1459"/>
                <a:gd name="T9" fmla="*/ 10 h 10"/>
                <a:gd name="T10" fmla="*/ 0 w 1459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9" h="10">
                  <a:moveTo>
                    <a:pt x="0" y="0"/>
                  </a:moveTo>
                  <a:lnTo>
                    <a:pt x="0" y="0"/>
                  </a:lnTo>
                  <a:lnTo>
                    <a:pt x="1459" y="0"/>
                  </a:lnTo>
                  <a:lnTo>
                    <a:pt x="1459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28" name="Freeform 1046">
              <a:extLst>
                <a:ext uri="{FF2B5EF4-FFF2-40B4-BE49-F238E27FC236}">
                  <a16:creationId xmlns:a16="http://schemas.microsoft.com/office/drawing/2014/main" id="{17CBD4F4-4C9F-4AF5-868B-6D30BDD0F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" y="3236"/>
              <a:ext cx="353" cy="3"/>
            </a:xfrm>
            <a:custGeom>
              <a:avLst/>
              <a:gdLst>
                <a:gd name="T0" fmla="*/ 0 w 1176"/>
                <a:gd name="T1" fmla="*/ 0 h 10"/>
                <a:gd name="T2" fmla="*/ 0 w 1176"/>
                <a:gd name="T3" fmla="*/ 0 h 10"/>
                <a:gd name="T4" fmla="*/ 1176 w 1176"/>
                <a:gd name="T5" fmla="*/ 0 h 10"/>
                <a:gd name="T6" fmla="*/ 1176 w 1176"/>
                <a:gd name="T7" fmla="*/ 10 h 10"/>
                <a:gd name="T8" fmla="*/ 0 w 1176"/>
                <a:gd name="T9" fmla="*/ 10 h 10"/>
                <a:gd name="T10" fmla="*/ 0 w 117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10">
                  <a:moveTo>
                    <a:pt x="0" y="0"/>
                  </a:moveTo>
                  <a:lnTo>
                    <a:pt x="0" y="0"/>
                  </a:lnTo>
                  <a:lnTo>
                    <a:pt x="1176" y="0"/>
                  </a:lnTo>
                  <a:lnTo>
                    <a:pt x="1176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29" name="Freeform 1047">
              <a:extLst>
                <a:ext uri="{FF2B5EF4-FFF2-40B4-BE49-F238E27FC236}">
                  <a16:creationId xmlns:a16="http://schemas.microsoft.com/office/drawing/2014/main" id="{654ABC1E-DAC6-4117-B178-BA93D81CE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" y="3236"/>
              <a:ext cx="155" cy="3"/>
            </a:xfrm>
            <a:custGeom>
              <a:avLst/>
              <a:gdLst>
                <a:gd name="T0" fmla="*/ 0 w 517"/>
                <a:gd name="T1" fmla="*/ 0 h 10"/>
                <a:gd name="T2" fmla="*/ 0 w 517"/>
                <a:gd name="T3" fmla="*/ 0 h 10"/>
                <a:gd name="T4" fmla="*/ 517 w 517"/>
                <a:gd name="T5" fmla="*/ 0 h 10"/>
                <a:gd name="T6" fmla="*/ 517 w 517"/>
                <a:gd name="T7" fmla="*/ 10 h 10"/>
                <a:gd name="T8" fmla="*/ 0 w 517"/>
                <a:gd name="T9" fmla="*/ 10 h 10"/>
                <a:gd name="T10" fmla="*/ 0 w 517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7" h="10">
                  <a:moveTo>
                    <a:pt x="0" y="0"/>
                  </a:moveTo>
                  <a:lnTo>
                    <a:pt x="0" y="0"/>
                  </a:lnTo>
                  <a:lnTo>
                    <a:pt x="517" y="0"/>
                  </a:lnTo>
                  <a:lnTo>
                    <a:pt x="51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30" name="Freeform 1048">
              <a:extLst>
                <a:ext uri="{FF2B5EF4-FFF2-40B4-BE49-F238E27FC236}">
                  <a16:creationId xmlns:a16="http://schemas.microsoft.com/office/drawing/2014/main" id="{D54A6111-88AE-434E-9361-E170F4C7D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" y="3279"/>
              <a:ext cx="438" cy="3"/>
            </a:xfrm>
            <a:custGeom>
              <a:avLst/>
              <a:gdLst>
                <a:gd name="T0" fmla="*/ 0 w 1459"/>
                <a:gd name="T1" fmla="*/ 0 h 10"/>
                <a:gd name="T2" fmla="*/ 0 w 1459"/>
                <a:gd name="T3" fmla="*/ 0 h 10"/>
                <a:gd name="T4" fmla="*/ 1459 w 1459"/>
                <a:gd name="T5" fmla="*/ 0 h 10"/>
                <a:gd name="T6" fmla="*/ 1459 w 1459"/>
                <a:gd name="T7" fmla="*/ 10 h 10"/>
                <a:gd name="T8" fmla="*/ 0 w 1459"/>
                <a:gd name="T9" fmla="*/ 10 h 10"/>
                <a:gd name="T10" fmla="*/ 0 w 1459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9" h="10">
                  <a:moveTo>
                    <a:pt x="0" y="0"/>
                  </a:moveTo>
                  <a:lnTo>
                    <a:pt x="0" y="0"/>
                  </a:lnTo>
                  <a:lnTo>
                    <a:pt x="1459" y="0"/>
                  </a:lnTo>
                  <a:lnTo>
                    <a:pt x="1459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31" name="Freeform 1049">
              <a:extLst>
                <a:ext uri="{FF2B5EF4-FFF2-40B4-BE49-F238E27FC236}">
                  <a16:creationId xmlns:a16="http://schemas.microsoft.com/office/drawing/2014/main" id="{BB82ABBD-885F-461D-9BC0-D8E32063A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" y="3279"/>
              <a:ext cx="353" cy="3"/>
            </a:xfrm>
            <a:custGeom>
              <a:avLst/>
              <a:gdLst>
                <a:gd name="T0" fmla="*/ 0 w 1176"/>
                <a:gd name="T1" fmla="*/ 0 h 10"/>
                <a:gd name="T2" fmla="*/ 0 w 1176"/>
                <a:gd name="T3" fmla="*/ 0 h 10"/>
                <a:gd name="T4" fmla="*/ 1176 w 1176"/>
                <a:gd name="T5" fmla="*/ 0 h 10"/>
                <a:gd name="T6" fmla="*/ 1176 w 1176"/>
                <a:gd name="T7" fmla="*/ 10 h 10"/>
                <a:gd name="T8" fmla="*/ 0 w 1176"/>
                <a:gd name="T9" fmla="*/ 10 h 10"/>
                <a:gd name="T10" fmla="*/ 0 w 117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10">
                  <a:moveTo>
                    <a:pt x="0" y="0"/>
                  </a:moveTo>
                  <a:lnTo>
                    <a:pt x="0" y="0"/>
                  </a:lnTo>
                  <a:lnTo>
                    <a:pt x="1176" y="0"/>
                  </a:lnTo>
                  <a:lnTo>
                    <a:pt x="1176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32" name="Freeform 1050">
              <a:extLst>
                <a:ext uri="{FF2B5EF4-FFF2-40B4-BE49-F238E27FC236}">
                  <a16:creationId xmlns:a16="http://schemas.microsoft.com/office/drawing/2014/main" id="{38FC24C8-1C96-40D9-846F-616B98B95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" y="3279"/>
              <a:ext cx="155" cy="3"/>
            </a:xfrm>
            <a:custGeom>
              <a:avLst/>
              <a:gdLst>
                <a:gd name="T0" fmla="*/ 0 w 517"/>
                <a:gd name="T1" fmla="*/ 0 h 10"/>
                <a:gd name="T2" fmla="*/ 0 w 517"/>
                <a:gd name="T3" fmla="*/ 0 h 10"/>
                <a:gd name="T4" fmla="*/ 517 w 517"/>
                <a:gd name="T5" fmla="*/ 0 h 10"/>
                <a:gd name="T6" fmla="*/ 517 w 517"/>
                <a:gd name="T7" fmla="*/ 10 h 10"/>
                <a:gd name="T8" fmla="*/ 0 w 517"/>
                <a:gd name="T9" fmla="*/ 10 h 10"/>
                <a:gd name="T10" fmla="*/ 0 w 517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7" h="10">
                  <a:moveTo>
                    <a:pt x="0" y="0"/>
                  </a:moveTo>
                  <a:lnTo>
                    <a:pt x="0" y="0"/>
                  </a:lnTo>
                  <a:lnTo>
                    <a:pt x="517" y="0"/>
                  </a:lnTo>
                  <a:lnTo>
                    <a:pt x="51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33" name="Freeform 1051">
              <a:extLst>
                <a:ext uri="{FF2B5EF4-FFF2-40B4-BE49-F238E27FC236}">
                  <a16:creationId xmlns:a16="http://schemas.microsoft.com/office/drawing/2014/main" id="{02FA9C8A-4E4A-470A-A766-72E347B45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" y="3321"/>
              <a:ext cx="438" cy="3"/>
            </a:xfrm>
            <a:custGeom>
              <a:avLst/>
              <a:gdLst>
                <a:gd name="T0" fmla="*/ 0 w 1459"/>
                <a:gd name="T1" fmla="*/ 0 h 10"/>
                <a:gd name="T2" fmla="*/ 0 w 1459"/>
                <a:gd name="T3" fmla="*/ 0 h 10"/>
                <a:gd name="T4" fmla="*/ 1459 w 1459"/>
                <a:gd name="T5" fmla="*/ 0 h 10"/>
                <a:gd name="T6" fmla="*/ 1459 w 1459"/>
                <a:gd name="T7" fmla="*/ 10 h 10"/>
                <a:gd name="T8" fmla="*/ 0 w 1459"/>
                <a:gd name="T9" fmla="*/ 10 h 10"/>
                <a:gd name="T10" fmla="*/ 0 w 1459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9" h="10">
                  <a:moveTo>
                    <a:pt x="0" y="0"/>
                  </a:moveTo>
                  <a:lnTo>
                    <a:pt x="0" y="0"/>
                  </a:lnTo>
                  <a:lnTo>
                    <a:pt x="1459" y="0"/>
                  </a:lnTo>
                  <a:lnTo>
                    <a:pt x="1459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34" name="Freeform 1052">
              <a:extLst>
                <a:ext uri="{FF2B5EF4-FFF2-40B4-BE49-F238E27FC236}">
                  <a16:creationId xmlns:a16="http://schemas.microsoft.com/office/drawing/2014/main" id="{DF3E28A3-415C-40BA-B670-2FDF4A92E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" y="3321"/>
              <a:ext cx="353" cy="3"/>
            </a:xfrm>
            <a:custGeom>
              <a:avLst/>
              <a:gdLst>
                <a:gd name="T0" fmla="*/ 0 w 1176"/>
                <a:gd name="T1" fmla="*/ 0 h 10"/>
                <a:gd name="T2" fmla="*/ 0 w 1176"/>
                <a:gd name="T3" fmla="*/ 0 h 10"/>
                <a:gd name="T4" fmla="*/ 1176 w 1176"/>
                <a:gd name="T5" fmla="*/ 0 h 10"/>
                <a:gd name="T6" fmla="*/ 1176 w 1176"/>
                <a:gd name="T7" fmla="*/ 10 h 10"/>
                <a:gd name="T8" fmla="*/ 0 w 1176"/>
                <a:gd name="T9" fmla="*/ 10 h 10"/>
                <a:gd name="T10" fmla="*/ 0 w 117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10">
                  <a:moveTo>
                    <a:pt x="0" y="0"/>
                  </a:moveTo>
                  <a:lnTo>
                    <a:pt x="0" y="0"/>
                  </a:lnTo>
                  <a:lnTo>
                    <a:pt x="1176" y="0"/>
                  </a:lnTo>
                  <a:lnTo>
                    <a:pt x="1176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35" name="Freeform 1053">
              <a:extLst>
                <a:ext uri="{FF2B5EF4-FFF2-40B4-BE49-F238E27FC236}">
                  <a16:creationId xmlns:a16="http://schemas.microsoft.com/office/drawing/2014/main" id="{4632E51B-A798-4A34-9197-A33A7716D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" y="3321"/>
              <a:ext cx="155" cy="3"/>
            </a:xfrm>
            <a:custGeom>
              <a:avLst/>
              <a:gdLst>
                <a:gd name="T0" fmla="*/ 0 w 517"/>
                <a:gd name="T1" fmla="*/ 0 h 10"/>
                <a:gd name="T2" fmla="*/ 0 w 517"/>
                <a:gd name="T3" fmla="*/ 0 h 10"/>
                <a:gd name="T4" fmla="*/ 517 w 517"/>
                <a:gd name="T5" fmla="*/ 0 h 10"/>
                <a:gd name="T6" fmla="*/ 517 w 517"/>
                <a:gd name="T7" fmla="*/ 10 h 10"/>
                <a:gd name="T8" fmla="*/ 0 w 517"/>
                <a:gd name="T9" fmla="*/ 10 h 10"/>
                <a:gd name="T10" fmla="*/ 0 w 517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7" h="10">
                  <a:moveTo>
                    <a:pt x="0" y="0"/>
                  </a:moveTo>
                  <a:lnTo>
                    <a:pt x="0" y="0"/>
                  </a:lnTo>
                  <a:lnTo>
                    <a:pt x="517" y="0"/>
                  </a:lnTo>
                  <a:lnTo>
                    <a:pt x="51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36" name="Freeform 1054">
              <a:extLst>
                <a:ext uri="{FF2B5EF4-FFF2-40B4-BE49-F238E27FC236}">
                  <a16:creationId xmlns:a16="http://schemas.microsoft.com/office/drawing/2014/main" id="{E0A92507-8B53-4337-B2A9-1993CC4E8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" y="3364"/>
              <a:ext cx="438" cy="3"/>
            </a:xfrm>
            <a:custGeom>
              <a:avLst/>
              <a:gdLst>
                <a:gd name="T0" fmla="*/ 0 w 1459"/>
                <a:gd name="T1" fmla="*/ 0 h 11"/>
                <a:gd name="T2" fmla="*/ 0 w 1459"/>
                <a:gd name="T3" fmla="*/ 0 h 11"/>
                <a:gd name="T4" fmla="*/ 1459 w 1459"/>
                <a:gd name="T5" fmla="*/ 0 h 11"/>
                <a:gd name="T6" fmla="*/ 1459 w 1459"/>
                <a:gd name="T7" fmla="*/ 11 h 11"/>
                <a:gd name="T8" fmla="*/ 0 w 1459"/>
                <a:gd name="T9" fmla="*/ 11 h 11"/>
                <a:gd name="T10" fmla="*/ 0 w 1459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9" h="11">
                  <a:moveTo>
                    <a:pt x="0" y="0"/>
                  </a:moveTo>
                  <a:lnTo>
                    <a:pt x="0" y="0"/>
                  </a:lnTo>
                  <a:lnTo>
                    <a:pt x="1459" y="0"/>
                  </a:lnTo>
                  <a:lnTo>
                    <a:pt x="1459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37" name="Freeform 1055">
              <a:extLst>
                <a:ext uri="{FF2B5EF4-FFF2-40B4-BE49-F238E27FC236}">
                  <a16:creationId xmlns:a16="http://schemas.microsoft.com/office/drawing/2014/main" id="{0221BBFF-C934-4EF6-A9DF-BC3033FB8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" y="3364"/>
              <a:ext cx="353" cy="3"/>
            </a:xfrm>
            <a:custGeom>
              <a:avLst/>
              <a:gdLst>
                <a:gd name="T0" fmla="*/ 0 w 1176"/>
                <a:gd name="T1" fmla="*/ 0 h 11"/>
                <a:gd name="T2" fmla="*/ 0 w 1176"/>
                <a:gd name="T3" fmla="*/ 0 h 11"/>
                <a:gd name="T4" fmla="*/ 1176 w 1176"/>
                <a:gd name="T5" fmla="*/ 0 h 11"/>
                <a:gd name="T6" fmla="*/ 1176 w 1176"/>
                <a:gd name="T7" fmla="*/ 11 h 11"/>
                <a:gd name="T8" fmla="*/ 0 w 1176"/>
                <a:gd name="T9" fmla="*/ 11 h 11"/>
                <a:gd name="T10" fmla="*/ 0 w 1176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11">
                  <a:moveTo>
                    <a:pt x="0" y="0"/>
                  </a:moveTo>
                  <a:lnTo>
                    <a:pt x="0" y="0"/>
                  </a:lnTo>
                  <a:lnTo>
                    <a:pt x="1176" y="0"/>
                  </a:lnTo>
                  <a:lnTo>
                    <a:pt x="1176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38" name="Freeform 1056">
              <a:extLst>
                <a:ext uri="{FF2B5EF4-FFF2-40B4-BE49-F238E27FC236}">
                  <a16:creationId xmlns:a16="http://schemas.microsoft.com/office/drawing/2014/main" id="{F2EA091A-533D-40E5-9184-46CB6E193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" y="3364"/>
              <a:ext cx="155" cy="3"/>
            </a:xfrm>
            <a:custGeom>
              <a:avLst/>
              <a:gdLst>
                <a:gd name="T0" fmla="*/ 0 w 517"/>
                <a:gd name="T1" fmla="*/ 0 h 11"/>
                <a:gd name="T2" fmla="*/ 0 w 517"/>
                <a:gd name="T3" fmla="*/ 0 h 11"/>
                <a:gd name="T4" fmla="*/ 517 w 517"/>
                <a:gd name="T5" fmla="*/ 0 h 11"/>
                <a:gd name="T6" fmla="*/ 517 w 517"/>
                <a:gd name="T7" fmla="*/ 11 h 11"/>
                <a:gd name="T8" fmla="*/ 0 w 517"/>
                <a:gd name="T9" fmla="*/ 11 h 11"/>
                <a:gd name="T10" fmla="*/ 0 w 517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7" h="11">
                  <a:moveTo>
                    <a:pt x="0" y="0"/>
                  </a:moveTo>
                  <a:lnTo>
                    <a:pt x="0" y="0"/>
                  </a:lnTo>
                  <a:lnTo>
                    <a:pt x="517" y="0"/>
                  </a:lnTo>
                  <a:lnTo>
                    <a:pt x="517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39" name="Freeform 1057">
              <a:extLst>
                <a:ext uri="{FF2B5EF4-FFF2-40B4-BE49-F238E27FC236}">
                  <a16:creationId xmlns:a16="http://schemas.microsoft.com/office/drawing/2014/main" id="{4AFAB15E-C1BA-4F28-BDF9-3498B95B8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" y="3406"/>
              <a:ext cx="438" cy="3"/>
            </a:xfrm>
            <a:custGeom>
              <a:avLst/>
              <a:gdLst>
                <a:gd name="T0" fmla="*/ 0 w 1459"/>
                <a:gd name="T1" fmla="*/ 0 h 10"/>
                <a:gd name="T2" fmla="*/ 0 w 1459"/>
                <a:gd name="T3" fmla="*/ 0 h 10"/>
                <a:gd name="T4" fmla="*/ 1459 w 1459"/>
                <a:gd name="T5" fmla="*/ 0 h 10"/>
                <a:gd name="T6" fmla="*/ 1459 w 1459"/>
                <a:gd name="T7" fmla="*/ 10 h 10"/>
                <a:gd name="T8" fmla="*/ 0 w 1459"/>
                <a:gd name="T9" fmla="*/ 10 h 10"/>
                <a:gd name="T10" fmla="*/ 0 w 1459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9" h="10">
                  <a:moveTo>
                    <a:pt x="0" y="0"/>
                  </a:moveTo>
                  <a:lnTo>
                    <a:pt x="0" y="0"/>
                  </a:lnTo>
                  <a:lnTo>
                    <a:pt x="1459" y="0"/>
                  </a:lnTo>
                  <a:lnTo>
                    <a:pt x="1459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40" name="Freeform 1058">
              <a:extLst>
                <a:ext uri="{FF2B5EF4-FFF2-40B4-BE49-F238E27FC236}">
                  <a16:creationId xmlns:a16="http://schemas.microsoft.com/office/drawing/2014/main" id="{588539FF-887E-4BF9-A945-FC2DE128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" y="3406"/>
              <a:ext cx="353" cy="3"/>
            </a:xfrm>
            <a:custGeom>
              <a:avLst/>
              <a:gdLst>
                <a:gd name="T0" fmla="*/ 0 w 1176"/>
                <a:gd name="T1" fmla="*/ 0 h 10"/>
                <a:gd name="T2" fmla="*/ 0 w 1176"/>
                <a:gd name="T3" fmla="*/ 0 h 10"/>
                <a:gd name="T4" fmla="*/ 1176 w 1176"/>
                <a:gd name="T5" fmla="*/ 0 h 10"/>
                <a:gd name="T6" fmla="*/ 1176 w 1176"/>
                <a:gd name="T7" fmla="*/ 10 h 10"/>
                <a:gd name="T8" fmla="*/ 0 w 1176"/>
                <a:gd name="T9" fmla="*/ 10 h 10"/>
                <a:gd name="T10" fmla="*/ 0 w 1176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10">
                  <a:moveTo>
                    <a:pt x="0" y="0"/>
                  </a:moveTo>
                  <a:lnTo>
                    <a:pt x="0" y="0"/>
                  </a:lnTo>
                  <a:lnTo>
                    <a:pt x="1176" y="0"/>
                  </a:lnTo>
                  <a:lnTo>
                    <a:pt x="1176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41" name="Freeform 1059">
              <a:extLst>
                <a:ext uri="{FF2B5EF4-FFF2-40B4-BE49-F238E27FC236}">
                  <a16:creationId xmlns:a16="http://schemas.microsoft.com/office/drawing/2014/main" id="{031C8A9D-0C41-49A3-968A-7836231E8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" y="3406"/>
              <a:ext cx="155" cy="3"/>
            </a:xfrm>
            <a:custGeom>
              <a:avLst/>
              <a:gdLst>
                <a:gd name="T0" fmla="*/ 0 w 517"/>
                <a:gd name="T1" fmla="*/ 0 h 10"/>
                <a:gd name="T2" fmla="*/ 0 w 517"/>
                <a:gd name="T3" fmla="*/ 0 h 10"/>
                <a:gd name="T4" fmla="*/ 517 w 517"/>
                <a:gd name="T5" fmla="*/ 0 h 10"/>
                <a:gd name="T6" fmla="*/ 517 w 517"/>
                <a:gd name="T7" fmla="*/ 10 h 10"/>
                <a:gd name="T8" fmla="*/ 0 w 517"/>
                <a:gd name="T9" fmla="*/ 10 h 10"/>
                <a:gd name="T10" fmla="*/ 0 w 517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7" h="10">
                  <a:moveTo>
                    <a:pt x="0" y="0"/>
                  </a:moveTo>
                  <a:lnTo>
                    <a:pt x="0" y="0"/>
                  </a:lnTo>
                  <a:lnTo>
                    <a:pt x="517" y="0"/>
                  </a:lnTo>
                  <a:lnTo>
                    <a:pt x="51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42" name="Freeform 1060">
              <a:extLst>
                <a:ext uri="{FF2B5EF4-FFF2-40B4-BE49-F238E27FC236}">
                  <a16:creationId xmlns:a16="http://schemas.microsoft.com/office/drawing/2014/main" id="{3E413924-B2C0-4891-9945-1CDD636B7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3" y="1078"/>
              <a:ext cx="6" cy="2377"/>
            </a:xfrm>
            <a:custGeom>
              <a:avLst/>
              <a:gdLst>
                <a:gd name="T0" fmla="*/ 0 w 20"/>
                <a:gd name="T1" fmla="*/ 0 h 7924"/>
                <a:gd name="T2" fmla="*/ 0 w 20"/>
                <a:gd name="T3" fmla="*/ 0 h 7924"/>
                <a:gd name="T4" fmla="*/ 20 w 20"/>
                <a:gd name="T5" fmla="*/ 0 h 7924"/>
                <a:gd name="T6" fmla="*/ 20 w 20"/>
                <a:gd name="T7" fmla="*/ 7924 h 7924"/>
                <a:gd name="T8" fmla="*/ 0 w 20"/>
                <a:gd name="T9" fmla="*/ 7924 h 7924"/>
                <a:gd name="T10" fmla="*/ 0 w 20"/>
                <a:gd name="T11" fmla="*/ 0 h 7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7924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7924"/>
                  </a:lnTo>
                  <a:lnTo>
                    <a:pt x="0" y="792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43" name="Freeform 1061">
              <a:extLst>
                <a:ext uri="{FF2B5EF4-FFF2-40B4-BE49-F238E27FC236}">
                  <a16:creationId xmlns:a16="http://schemas.microsoft.com/office/drawing/2014/main" id="{0465E416-05E7-467E-A976-18BBF0B32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" y="1084"/>
              <a:ext cx="6" cy="2371"/>
            </a:xfrm>
            <a:custGeom>
              <a:avLst/>
              <a:gdLst>
                <a:gd name="T0" fmla="*/ 0 w 21"/>
                <a:gd name="T1" fmla="*/ 0 h 7904"/>
                <a:gd name="T2" fmla="*/ 0 w 21"/>
                <a:gd name="T3" fmla="*/ 0 h 7904"/>
                <a:gd name="T4" fmla="*/ 21 w 21"/>
                <a:gd name="T5" fmla="*/ 0 h 7904"/>
                <a:gd name="T6" fmla="*/ 21 w 21"/>
                <a:gd name="T7" fmla="*/ 7904 h 7904"/>
                <a:gd name="T8" fmla="*/ 0 w 21"/>
                <a:gd name="T9" fmla="*/ 7904 h 7904"/>
                <a:gd name="T10" fmla="*/ 0 w 21"/>
                <a:gd name="T11" fmla="*/ 0 h 7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904">
                  <a:moveTo>
                    <a:pt x="0" y="0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7904"/>
                  </a:lnTo>
                  <a:lnTo>
                    <a:pt x="0" y="79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44" name="Freeform 1062">
              <a:extLst>
                <a:ext uri="{FF2B5EF4-FFF2-40B4-BE49-F238E27FC236}">
                  <a16:creationId xmlns:a16="http://schemas.microsoft.com/office/drawing/2014/main" id="{A8AAD75F-5DD0-4AE8-8E35-EBD641DF5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0" y="1084"/>
              <a:ext cx="6" cy="2371"/>
            </a:xfrm>
            <a:custGeom>
              <a:avLst/>
              <a:gdLst>
                <a:gd name="T0" fmla="*/ 0 w 20"/>
                <a:gd name="T1" fmla="*/ 0 h 7904"/>
                <a:gd name="T2" fmla="*/ 0 w 20"/>
                <a:gd name="T3" fmla="*/ 0 h 7904"/>
                <a:gd name="T4" fmla="*/ 20 w 20"/>
                <a:gd name="T5" fmla="*/ 0 h 7904"/>
                <a:gd name="T6" fmla="*/ 20 w 20"/>
                <a:gd name="T7" fmla="*/ 7904 h 7904"/>
                <a:gd name="T8" fmla="*/ 0 w 20"/>
                <a:gd name="T9" fmla="*/ 7904 h 7904"/>
                <a:gd name="T10" fmla="*/ 0 w 20"/>
                <a:gd name="T11" fmla="*/ 0 h 7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7904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7904"/>
                  </a:lnTo>
                  <a:lnTo>
                    <a:pt x="0" y="79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45" name="Freeform 1063">
              <a:extLst>
                <a:ext uri="{FF2B5EF4-FFF2-40B4-BE49-F238E27FC236}">
                  <a16:creationId xmlns:a16="http://schemas.microsoft.com/office/drawing/2014/main" id="{C9976ED5-A348-4EB9-A8CA-6F8BD98B3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2" y="3026"/>
              <a:ext cx="3" cy="423"/>
            </a:xfrm>
            <a:custGeom>
              <a:avLst/>
              <a:gdLst>
                <a:gd name="T0" fmla="*/ 0 w 11"/>
                <a:gd name="T1" fmla="*/ 0 h 1408"/>
                <a:gd name="T2" fmla="*/ 0 w 11"/>
                <a:gd name="T3" fmla="*/ 0 h 1408"/>
                <a:gd name="T4" fmla="*/ 11 w 11"/>
                <a:gd name="T5" fmla="*/ 0 h 1408"/>
                <a:gd name="T6" fmla="*/ 11 w 11"/>
                <a:gd name="T7" fmla="*/ 1408 h 1408"/>
                <a:gd name="T8" fmla="*/ 0 w 11"/>
                <a:gd name="T9" fmla="*/ 1408 h 1408"/>
                <a:gd name="T10" fmla="*/ 0 w 11"/>
                <a:gd name="T11" fmla="*/ 0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408">
                  <a:moveTo>
                    <a:pt x="0" y="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11" y="1408"/>
                  </a:lnTo>
                  <a:lnTo>
                    <a:pt x="0" y="1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46" name="Freeform 1064">
              <a:extLst>
                <a:ext uri="{FF2B5EF4-FFF2-40B4-BE49-F238E27FC236}">
                  <a16:creationId xmlns:a16="http://schemas.microsoft.com/office/drawing/2014/main" id="{E22CD29E-27EF-4BBE-9076-1915CC192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" y="1084"/>
              <a:ext cx="6" cy="2371"/>
            </a:xfrm>
            <a:custGeom>
              <a:avLst/>
              <a:gdLst>
                <a:gd name="T0" fmla="*/ 0 w 20"/>
                <a:gd name="T1" fmla="*/ 0 h 7904"/>
                <a:gd name="T2" fmla="*/ 0 w 20"/>
                <a:gd name="T3" fmla="*/ 0 h 7904"/>
                <a:gd name="T4" fmla="*/ 20 w 20"/>
                <a:gd name="T5" fmla="*/ 0 h 7904"/>
                <a:gd name="T6" fmla="*/ 20 w 20"/>
                <a:gd name="T7" fmla="*/ 7904 h 7904"/>
                <a:gd name="T8" fmla="*/ 0 w 20"/>
                <a:gd name="T9" fmla="*/ 7904 h 7904"/>
                <a:gd name="T10" fmla="*/ 0 w 20"/>
                <a:gd name="T11" fmla="*/ 0 h 7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7904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7904"/>
                  </a:lnTo>
                  <a:lnTo>
                    <a:pt x="0" y="79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47" name="Freeform 1065">
              <a:extLst>
                <a:ext uri="{FF2B5EF4-FFF2-40B4-BE49-F238E27FC236}">
                  <a16:creationId xmlns:a16="http://schemas.microsoft.com/office/drawing/2014/main" id="{2C4D5250-34E0-4DF5-AE60-3F18B6122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" y="1084"/>
              <a:ext cx="6" cy="2371"/>
            </a:xfrm>
            <a:custGeom>
              <a:avLst/>
              <a:gdLst>
                <a:gd name="T0" fmla="*/ 0 w 20"/>
                <a:gd name="T1" fmla="*/ 0 h 7904"/>
                <a:gd name="T2" fmla="*/ 0 w 20"/>
                <a:gd name="T3" fmla="*/ 0 h 7904"/>
                <a:gd name="T4" fmla="*/ 20 w 20"/>
                <a:gd name="T5" fmla="*/ 0 h 7904"/>
                <a:gd name="T6" fmla="*/ 20 w 20"/>
                <a:gd name="T7" fmla="*/ 7904 h 7904"/>
                <a:gd name="T8" fmla="*/ 0 w 20"/>
                <a:gd name="T9" fmla="*/ 7904 h 7904"/>
                <a:gd name="T10" fmla="*/ 0 w 20"/>
                <a:gd name="T11" fmla="*/ 0 h 7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7904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7904"/>
                  </a:lnTo>
                  <a:lnTo>
                    <a:pt x="0" y="79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48" name="Freeform 1066">
              <a:extLst>
                <a:ext uri="{FF2B5EF4-FFF2-40B4-BE49-F238E27FC236}">
                  <a16:creationId xmlns:a16="http://schemas.microsoft.com/office/drawing/2014/main" id="{2D4E822D-66CB-488C-BA8C-EB336ED2B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" y="1084"/>
              <a:ext cx="6" cy="2371"/>
            </a:xfrm>
            <a:custGeom>
              <a:avLst/>
              <a:gdLst>
                <a:gd name="T0" fmla="*/ 0 w 21"/>
                <a:gd name="T1" fmla="*/ 0 h 7904"/>
                <a:gd name="T2" fmla="*/ 0 w 21"/>
                <a:gd name="T3" fmla="*/ 0 h 7904"/>
                <a:gd name="T4" fmla="*/ 21 w 21"/>
                <a:gd name="T5" fmla="*/ 0 h 7904"/>
                <a:gd name="T6" fmla="*/ 21 w 21"/>
                <a:gd name="T7" fmla="*/ 7904 h 7904"/>
                <a:gd name="T8" fmla="*/ 0 w 21"/>
                <a:gd name="T9" fmla="*/ 7904 h 7904"/>
                <a:gd name="T10" fmla="*/ 0 w 21"/>
                <a:gd name="T11" fmla="*/ 0 h 7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904">
                  <a:moveTo>
                    <a:pt x="0" y="0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7904"/>
                  </a:lnTo>
                  <a:lnTo>
                    <a:pt x="0" y="79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49" name="Freeform 1067">
              <a:extLst>
                <a:ext uri="{FF2B5EF4-FFF2-40B4-BE49-F238E27FC236}">
                  <a16:creationId xmlns:a16="http://schemas.microsoft.com/office/drawing/2014/main" id="{04A380D0-7424-421D-B6D5-FF8B745DC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" y="1078"/>
              <a:ext cx="1968" cy="6"/>
            </a:xfrm>
            <a:custGeom>
              <a:avLst/>
              <a:gdLst>
                <a:gd name="T0" fmla="*/ 0 w 6557"/>
                <a:gd name="T1" fmla="*/ 0 h 20"/>
                <a:gd name="T2" fmla="*/ 0 w 6557"/>
                <a:gd name="T3" fmla="*/ 0 h 20"/>
                <a:gd name="T4" fmla="*/ 6557 w 6557"/>
                <a:gd name="T5" fmla="*/ 0 h 20"/>
                <a:gd name="T6" fmla="*/ 6557 w 6557"/>
                <a:gd name="T7" fmla="*/ 20 h 20"/>
                <a:gd name="T8" fmla="*/ 0 w 6557"/>
                <a:gd name="T9" fmla="*/ 20 h 20"/>
                <a:gd name="T10" fmla="*/ 0 w 6557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57" h="20">
                  <a:moveTo>
                    <a:pt x="0" y="0"/>
                  </a:moveTo>
                  <a:lnTo>
                    <a:pt x="0" y="0"/>
                  </a:lnTo>
                  <a:lnTo>
                    <a:pt x="6557" y="0"/>
                  </a:lnTo>
                  <a:lnTo>
                    <a:pt x="6557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50" name="Freeform 1068">
              <a:extLst>
                <a:ext uri="{FF2B5EF4-FFF2-40B4-BE49-F238E27FC236}">
                  <a16:creationId xmlns:a16="http://schemas.microsoft.com/office/drawing/2014/main" id="{0975F90C-CF66-42FE-B590-4E8D13132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" y="1123"/>
              <a:ext cx="1968" cy="6"/>
            </a:xfrm>
            <a:custGeom>
              <a:avLst/>
              <a:gdLst>
                <a:gd name="T0" fmla="*/ 0 w 6557"/>
                <a:gd name="T1" fmla="*/ 0 h 20"/>
                <a:gd name="T2" fmla="*/ 0 w 6557"/>
                <a:gd name="T3" fmla="*/ 0 h 20"/>
                <a:gd name="T4" fmla="*/ 6557 w 6557"/>
                <a:gd name="T5" fmla="*/ 0 h 20"/>
                <a:gd name="T6" fmla="*/ 6557 w 6557"/>
                <a:gd name="T7" fmla="*/ 20 h 20"/>
                <a:gd name="T8" fmla="*/ 0 w 6557"/>
                <a:gd name="T9" fmla="*/ 20 h 20"/>
                <a:gd name="T10" fmla="*/ 0 w 6557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57" h="20">
                  <a:moveTo>
                    <a:pt x="0" y="0"/>
                  </a:moveTo>
                  <a:lnTo>
                    <a:pt x="0" y="0"/>
                  </a:lnTo>
                  <a:lnTo>
                    <a:pt x="6557" y="0"/>
                  </a:lnTo>
                  <a:lnTo>
                    <a:pt x="6557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51" name="Freeform 1069">
              <a:extLst>
                <a:ext uri="{FF2B5EF4-FFF2-40B4-BE49-F238E27FC236}">
                  <a16:creationId xmlns:a16="http://schemas.microsoft.com/office/drawing/2014/main" id="{3307E0AA-62AA-4C3C-8562-8C833EC2A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1169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52" name="Freeform 1070">
              <a:extLst>
                <a:ext uri="{FF2B5EF4-FFF2-40B4-BE49-F238E27FC236}">
                  <a16:creationId xmlns:a16="http://schemas.microsoft.com/office/drawing/2014/main" id="{9EDFAAD2-6D0E-47A0-944C-1F781EB70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1211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53" name="Freeform 1071">
              <a:extLst>
                <a:ext uri="{FF2B5EF4-FFF2-40B4-BE49-F238E27FC236}">
                  <a16:creationId xmlns:a16="http://schemas.microsoft.com/office/drawing/2014/main" id="{11D9DC08-72E8-419B-A87F-EE6263F63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1254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54" name="Freeform 1072">
              <a:extLst>
                <a:ext uri="{FF2B5EF4-FFF2-40B4-BE49-F238E27FC236}">
                  <a16:creationId xmlns:a16="http://schemas.microsoft.com/office/drawing/2014/main" id="{A84F38FE-A124-48DF-B9B0-F0A005868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1297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55" name="Freeform 1073">
              <a:extLst>
                <a:ext uri="{FF2B5EF4-FFF2-40B4-BE49-F238E27FC236}">
                  <a16:creationId xmlns:a16="http://schemas.microsoft.com/office/drawing/2014/main" id="{7824620E-B7B3-4807-A160-AF4B95285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1339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56" name="Freeform 1074">
              <a:extLst>
                <a:ext uri="{FF2B5EF4-FFF2-40B4-BE49-F238E27FC236}">
                  <a16:creationId xmlns:a16="http://schemas.microsoft.com/office/drawing/2014/main" id="{5A3D27FF-6F04-4555-BDE8-CCD869957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1382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57" name="Freeform 1075">
              <a:extLst>
                <a:ext uri="{FF2B5EF4-FFF2-40B4-BE49-F238E27FC236}">
                  <a16:creationId xmlns:a16="http://schemas.microsoft.com/office/drawing/2014/main" id="{149EDD5D-AF9B-43C1-AC8C-499BC4D73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1424"/>
              <a:ext cx="645" cy="3"/>
            </a:xfrm>
            <a:custGeom>
              <a:avLst/>
              <a:gdLst>
                <a:gd name="T0" fmla="*/ 0 w 2148"/>
                <a:gd name="T1" fmla="*/ 0 h 11"/>
                <a:gd name="T2" fmla="*/ 0 w 2148"/>
                <a:gd name="T3" fmla="*/ 0 h 11"/>
                <a:gd name="T4" fmla="*/ 2148 w 2148"/>
                <a:gd name="T5" fmla="*/ 0 h 11"/>
                <a:gd name="T6" fmla="*/ 2148 w 2148"/>
                <a:gd name="T7" fmla="*/ 11 h 11"/>
                <a:gd name="T8" fmla="*/ 0 w 2148"/>
                <a:gd name="T9" fmla="*/ 11 h 11"/>
                <a:gd name="T10" fmla="*/ 0 w 214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1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58" name="Freeform 1076">
              <a:extLst>
                <a:ext uri="{FF2B5EF4-FFF2-40B4-BE49-F238E27FC236}">
                  <a16:creationId xmlns:a16="http://schemas.microsoft.com/office/drawing/2014/main" id="{DE3B489A-ECE8-4AFA-AF6E-0143407CE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1467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59" name="Freeform 1077">
              <a:extLst>
                <a:ext uri="{FF2B5EF4-FFF2-40B4-BE49-F238E27FC236}">
                  <a16:creationId xmlns:a16="http://schemas.microsoft.com/office/drawing/2014/main" id="{319157B0-13BA-4D25-BD2B-1A9B3EBA7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1509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60" name="Freeform 1078">
              <a:extLst>
                <a:ext uri="{FF2B5EF4-FFF2-40B4-BE49-F238E27FC236}">
                  <a16:creationId xmlns:a16="http://schemas.microsoft.com/office/drawing/2014/main" id="{EE2496E8-777B-470E-AC00-CE05B3E22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" y="1552"/>
              <a:ext cx="1968" cy="6"/>
            </a:xfrm>
            <a:custGeom>
              <a:avLst/>
              <a:gdLst>
                <a:gd name="T0" fmla="*/ 0 w 6557"/>
                <a:gd name="T1" fmla="*/ 0 h 20"/>
                <a:gd name="T2" fmla="*/ 0 w 6557"/>
                <a:gd name="T3" fmla="*/ 0 h 20"/>
                <a:gd name="T4" fmla="*/ 6557 w 6557"/>
                <a:gd name="T5" fmla="*/ 0 h 20"/>
                <a:gd name="T6" fmla="*/ 6557 w 6557"/>
                <a:gd name="T7" fmla="*/ 20 h 20"/>
                <a:gd name="T8" fmla="*/ 0 w 6557"/>
                <a:gd name="T9" fmla="*/ 20 h 20"/>
                <a:gd name="T10" fmla="*/ 0 w 6557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57" h="20">
                  <a:moveTo>
                    <a:pt x="0" y="0"/>
                  </a:moveTo>
                  <a:lnTo>
                    <a:pt x="0" y="0"/>
                  </a:lnTo>
                  <a:lnTo>
                    <a:pt x="6557" y="0"/>
                  </a:lnTo>
                  <a:lnTo>
                    <a:pt x="6557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61" name="Freeform 1079">
              <a:extLst>
                <a:ext uri="{FF2B5EF4-FFF2-40B4-BE49-F238E27FC236}">
                  <a16:creationId xmlns:a16="http://schemas.microsoft.com/office/drawing/2014/main" id="{A94863AE-4E1D-4911-AE5E-5AC09F2F3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" y="1598"/>
              <a:ext cx="1968" cy="6"/>
            </a:xfrm>
            <a:custGeom>
              <a:avLst/>
              <a:gdLst>
                <a:gd name="T0" fmla="*/ 0 w 6557"/>
                <a:gd name="T1" fmla="*/ 0 h 20"/>
                <a:gd name="T2" fmla="*/ 0 w 6557"/>
                <a:gd name="T3" fmla="*/ 0 h 20"/>
                <a:gd name="T4" fmla="*/ 6557 w 6557"/>
                <a:gd name="T5" fmla="*/ 0 h 20"/>
                <a:gd name="T6" fmla="*/ 6557 w 6557"/>
                <a:gd name="T7" fmla="*/ 20 h 20"/>
                <a:gd name="T8" fmla="*/ 0 w 6557"/>
                <a:gd name="T9" fmla="*/ 20 h 20"/>
                <a:gd name="T10" fmla="*/ 0 w 6557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57" h="20">
                  <a:moveTo>
                    <a:pt x="0" y="0"/>
                  </a:moveTo>
                  <a:lnTo>
                    <a:pt x="0" y="0"/>
                  </a:lnTo>
                  <a:lnTo>
                    <a:pt x="6557" y="0"/>
                  </a:lnTo>
                  <a:lnTo>
                    <a:pt x="6557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62" name="Freeform 1080">
              <a:extLst>
                <a:ext uri="{FF2B5EF4-FFF2-40B4-BE49-F238E27FC236}">
                  <a16:creationId xmlns:a16="http://schemas.microsoft.com/office/drawing/2014/main" id="{63CB9C97-CE04-4973-A885-23FFDF9C6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1643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63" name="Freeform 1081">
              <a:extLst>
                <a:ext uri="{FF2B5EF4-FFF2-40B4-BE49-F238E27FC236}">
                  <a16:creationId xmlns:a16="http://schemas.microsoft.com/office/drawing/2014/main" id="{5420F66E-F879-470A-BBA3-1B1FA469E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1686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64" name="Freeform 1082">
              <a:extLst>
                <a:ext uri="{FF2B5EF4-FFF2-40B4-BE49-F238E27FC236}">
                  <a16:creationId xmlns:a16="http://schemas.microsoft.com/office/drawing/2014/main" id="{E4C9D64C-AA95-4936-90CC-F6CE9E2CB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1728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65" name="Freeform 1083">
              <a:extLst>
                <a:ext uri="{FF2B5EF4-FFF2-40B4-BE49-F238E27FC236}">
                  <a16:creationId xmlns:a16="http://schemas.microsoft.com/office/drawing/2014/main" id="{8BFA7040-09E2-47CE-9356-6BE995281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1771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66" name="Freeform 1084">
              <a:extLst>
                <a:ext uri="{FF2B5EF4-FFF2-40B4-BE49-F238E27FC236}">
                  <a16:creationId xmlns:a16="http://schemas.microsoft.com/office/drawing/2014/main" id="{2CD19B70-A124-4BF0-9F30-1FD24D1BC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1813"/>
              <a:ext cx="645" cy="4"/>
            </a:xfrm>
            <a:custGeom>
              <a:avLst/>
              <a:gdLst>
                <a:gd name="T0" fmla="*/ 0 w 2148"/>
                <a:gd name="T1" fmla="*/ 0 h 11"/>
                <a:gd name="T2" fmla="*/ 0 w 2148"/>
                <a:gd name="T3" fmla="*/ 0 h 11"/>
                <a:gd name="T4" fmla="*/ 2148 w 2148"/>
                <a:gd name="T5" fmla="*/ 0 h 11"/>
                <a:gd name="T6" fmla="*/ 2148 w 2148"/>
                <a:gd name="T7" fmla="*/ 11 h 11"/>
                <a:gd name="T8" fmla="*/ 0 w 2148"/>
                <a:gd name="T9" fmla="*/ 11 h 11"/>
                <a:gd name="T10" fmla="*/ 0 w 214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1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67" name="Freeform 1085">
              <a:extLst>
                <a:ext uri="{FF2B5EF4-FFF2-40B4-BE49-F238E27FC236}">
                  <a16:creationId xmlns:a16="http://schemas.microsoft.com/office/drawing/2014/main" id="{C8C29382-FDB6-40DD-8F1A-20D9A0744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1856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68" name="Freeform 1086">
              <a:extLst>
                <a:ext uri="{FF2B5EF4-FFF2-40B4-BE49-F238E27FC236}">
                  <a16:creationId xmlns:a16="http://schemas.microsoft.com/office/drawing/2014/main" id="{522A2176-AF2C-4DC2-9C1C-A8A5DCF58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1898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69" name="Freeform 1087">
              <a:extLst>
                <a:ext uri="{FF2B5EF4-FFF2-40B4-BE49-F238E27FC236}">
                  <a16:creationId xmlns:a16="http://schemas.microsoft.com/office/drawing/2014/main" id="{CFCCF515-7798-4D71-A103-10F759E7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1941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70" name="Freeform 1088">
              <a:extLst>
                <a:ext uri="{FF2B5EF4-FFF2-40B4-BE49-F238E27FC236}">
                  <a16:creationId xmlns:a16="http://schemas.microsoft.com/office/drawing/2014/main" id="{85F401D4-8F74-4E42-8DFC-20FE1D4B0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1984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71" name="Freeform 1089">
              <a:extLst>
                <a:ext uri="{FF2B5EF4-FFF2-40B4-BE49-F238E27FC236}">
                  <a16:creationId xmlns:a16="http://schemas.microsoft.com/office/drawing/2014/main" id="{C863C306-CDE7-446F-B668-010D81360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" y="2026"/>
              <a:ext cx="1968" cy="6"/>
            </a:xfrm>
            <a:custGeom>
              <a:avLst/>
              <a:gdLst>
                <a:gd name="T0" fmla="*/ 0 w 6557"/>
                <a:gd name="T1" fmla="*/ 0 h 20"/>
                <a:gd name="T2" fmla="*/ 0 w 6557"/>
                <a:gd name="T3" fmla="*/ 0 h 20"/>
                <a:gd name="T4" fmla="*/ 6557 w 6557"/>
                <a:gd name="T5" fmla="*/ 0 h 20"/>
                <a:gd name="T6" fmla="*/ 6557 w 6557"/>
                <a:gd name="T7" fmla="*/ 20 h 20"/>
                <a:gd name="T8" fmla="*/ 0 w 6557"/>
                <a:gd name="T9" fmla="*/ 20 h 20"/>
                <a:gd name="T10" fmla="*/ 0 w 6557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57" h="20">
                  <a:moveTo>
                    <a:pt x="0" y="0"/>
                  </a:moveTo>
                  <a:lnTo>
                    <a:pt x="0" y="0"/>
                  </a:lnTo>
                  <a:lnTo>
                    <a:pt x="6557" y="0"/>
                  </a:lnTo>
                  <a:lnTo>
                    <a:pt x="6557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72" name="Freeform 1090">
              <a:extLst>
                <a:ext uri="{FF2B5EF4-FFF2-40B4-BE49-F238E27FC236}">
                  <a16:creationId xmlns:a16="http://schemas.microsoft.com/office/drawing/2014/main" id="{F30B315A-5853-40D2-8F3A-0731E5ABA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" y="2072"/>
              <a:ext cx="1968" cy="6"/>
            </a:xfrm>
            <a:custGeom>
              <a:avLst/>
              <a:gdLst>
                <a:gd name="T0" fmla="*/ 0 w 6557"/>
                <a:gd name="T1" fmla="*/ 0 h 20"/>
                <a:gd name="T2" fmla="*/ 0 w 6557"/>
                <a:gd name="T3" fmla="*/ 0 h 20"/>
                <a:gd name="T4" fmla="*/ 6557 w 6557"/>
                <a:gd name="T5" fmla="*/ 0 h 20"/>
                <a:gd name="T6" fmla="*/ 6557 w 6557"/>
                <a:gd name="T7" fmla="*/ 20 h 20"/>
                <a:gd name="T8" fmla="*/ 0 w 6557"/>
                <a:gd name="T9" fmla="*/ 20 h 20"/>
                <a:gd name="T10" fmla="*/ 0 w 6557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57" h="20">
                  <a:moveTo>
                    <a:pt x="0" y="0"/>
                  </a:moveTo>
                  <a:lnTo>
                    <a:pt x="0" y="0"/>
                  </a:lnTo>
                  <a:lnTo>
                    <a:pt x="6557" y="0"/>
                  </a:lnTo>
                  <a:lnTo>
                    <a:pt x="6557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73" name="Freeform 1091">
              <a:extLst>
                <a:ext uri="{FF2B5EF4-FFF2-40B4-BE49-F238E27FC236}">
                  <a16:creationId xmlns:a16="http://schemas.microsoft.com/office/drawing/2014/main" id="{50D23D64-1D96-46F6-80DE-61913B4F9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117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74" name="Freeform 1092">
              <a:extLst>
                <a:ext uri="{FF2B5EF4-FFF2-40B4-BE49-F238E27FC236}">
                  <a16:creationId xmlns:a16="http://schemas.microsoft.com/office/drawing/2014/main" id="{5B5BFA6D-DAED-4F7D-93D1-270F392B1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160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75" name="Freeform 1093">
              <a:extLst>
                <a:ext uri="{FF2B5EF4-FFF2-40B4-BE49-F238E27FC236}">
                  <a16:creationId xmlns:a16="http://schemas.microsoft.com/office/drawing/2014/main" id="{C710FD2A-B69E-4B42-B397-4D6CD5181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203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76" name="Freeform 1094">
              <a:extLst>
                <a:ext uri="{FF2B5EF4-FFF2-40B4-BE49-F238E27FC236}">
                  <a16:creationId xmlns:a16="http://schemas.microsoft.com/office/drawing/2014/main" id="{C72EFB4B-6B6C-4698-8D05-53BA1AA90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245"/>
              <a:ext cx="645" cy="3"/>
            </a:xfrm>
            <a:custGeom>
              <a:avLst/>
              <a:gdLst>
                <a:gd name="T0" fmla="*/ 0 w 2148"/>
                <a:gd name="T1" fmla="*/ 0 h 11"/>
                <a:gd name="T2" fmla="*/ 0 w 2148"/>
                <a:gd name="T3" fmla="*/ 0 h 11"/>
                <a:gd name="T4" fmla="*/ 2148 w 2148"/>
                <a:gd name="T5" fmla="*/ 0 h 11"/>
                <a:gd name="T6" fmla="*/ 2148 w 2148"/>
                <a:gd name="T7" fmla="*/ 11 h 11"/>
                <a:gd name="T8" fmla="*/ 0 w 2148"/>
                <a:gd name="T9" fmla="*/ 11 h 11"/>
                <a:gd name="T10" fmla="*/ 0 w 214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1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77" name="Freeform 1095">
              <a:extLst>
                <a:ext uri="{FF2B5EF4-FFF2-40B4-BE49-F238E27FC236}">
                  <a16:creationId xmlns:a16="http://schemas.microsoft.com/office/drawing/2014/main" id="{AE5993B6-185D-4D6B-A79C-FF49E8E9C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288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78" name="Freeform 1096">
              <a:extLst>
                <a:ext uri="{FF2B5EF4-FFF2-40B4-BE49-F238E27FC236}">
                  <a16:creationId xmlns:a16="http://schemas.microsoft.com/office/drawing/2014/main" id="{75F5E7D6-904D-47F8-B3D2-E74258757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330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79" name="Freeform 1097">
              <a:extLst>
                <a:ext uri="{FF2B5EF4-FFF2-40B4-BE49-F238E27FC236}">
                  <a16:creationId xmlns:a16="http://schemas.microsoft.com/office/drawing/2014/main" id="{5B478482-00DE-46A3-9E64-F04C56E08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373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80" name="Freeform 1098">
              <a:extLst>
                <a:ext uri="{FF2B5EF4-FFF2-40B4-BE49-F238E27FC236}">
                  <a16:creationId xmlns:a16="http://schemas.microsoft.com/office/drawing/2014/main" id="{1B0DBB76-8EEB-462F-BC5E-B590CCF23F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415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81" name="Freeform 1099">
              <a:extLst>
                <a:ext uri="{FF2B5EF4-FFF2-40B4-BE49-F238E27FC236}">
                  <a16:creationId xmlns:a16="http://schemas.microsoft.com/office/drawing/2014/main" id="{24671741-0867-4873-9F16-BC711547A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458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82" name="Freeform 1100">
              <a:extLst>
                <a:ext uri="{FF2B5EF4-FFF2-40B4-BE49-F238E27FC236}">
                  <a16:creationId xmlns:a16="http://schemas.microsoft.com/office/drawing/2014/main" id="{08E92D61-EDFA-444F-821D-928CF314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" y="2500"/>
              <a:ext cx="1968" cy="6"/>
            </a:xfrm>
            <a:custGeom>
              <a:avLst/>
              <a:gdLst>
                <a:gd name="T0" fmla="*/ 0 w 6557"/>
                <a:gd name="T1" fmla="*/ 0 h 20"/>
                <a:gd name="T2" fmla="*/ 0 w 6557"/>
                <a:gd name="T3" fmla="*/ 0 h 20"/>
                <a:gd name="T4" fmla="*/ 6557 w 6557"/>
                <a:gd name="T5" fmla="*/ 0 h 20"/>
                <a:gd name="T6" fmla="*/ 6557 w 6557"/>
                <a:gd name="T7" fmla="*/ 20 h 20"/>
                <a:gd name="T8" fmla="*/ 0 w 6557"/>
                <a:gd name="T9" fmla="*/ 20 h 20"/>
                <a:gd name="T10" fmla="*/ 0 w 6557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57" h="20">
                  <a:moveTo>
                    <a:pt x="0" y="0"/>
                  </a:moveTo>
                  <a:lnTo>
                    <a:pt x="0" y="0"/>
                  </a:lnTo>
                  <a:lnTo>
                    <a:pt x="6557" y="0"/>
                  </a:lnTo>
                  <a:lnTo>
                    <a:pt x="6557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83" name="Freeform 1101">
              <a:extLst>
                <a:ext uri="{FF2B5EF4-FFF2-40B4-BE49-F238E27FC236}">
                  <a16:creationId xmlns:a16="http://schemas.microsoft.com/office/drawing/2014/main" id="{E1CB7E52-6C8E-4D45-B2C5-56F39DCA8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" y="2546"/>
              <a:ext cx="1968" cy="6"/>
            </a:xfrm>
            <a:custGeom>
              <a:avLst/>
              <a:gdLst>
                <a:gd name="T0" fmla="*/ 0 w 6557"/>
                <a:gd name="T1" fmla="*/ 0 h 20"/>
                <a:gd name="T2" fmla="*/ 0 w 6557"/>
                <a:gd name="T3" fmla="*/ 0 h 20"/>
                <a:gd name="T4" fmla="*/ 6557 w 6557"/>
                <a:gd name="T5" fmla="*/ 0 h 20"/>
                <a:gd name="T6" fmla="*/ 6557 w 6557"/>
                <a:gd name="T7" fmla="*/ 20 h 20"/>
                <a:gd name="T8" fmla="*/ 0 w 6557"/>
                <a:gd name="T9" fmla="*/ 20 h 20"/>
                <a:gd name="T10" fmla="*/ 0 w 6557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57" h="20">
                  <a:moveTo>
                    <a:pt x="0" y="0"/>
                  </a:moveTo>
                  <a:lnTo>
                    <a:pt x="0" y="0"/>
                  </a:lnTo>
                  <a:lnTo>
                    <a:pt x="6557" y="0"/>
                  </a:lnTo>
                  <a:lnTo>
                    <a:pt x="6557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84" name="Freeform 1102">
              <a:extLst>
                <a:ext uri="{FF2B5EF4-FFF2-40B4-BE49-F238E27FC236}">
                  <a16:creationId xmlns:a16="http://schemas.microsoft.com/office/drawing/2014/main" id="{A026C41A-25C8-4444-95B7-CA641AE59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592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85" name="Freeform 1103">
              <a:extLst>
                <a:ext uri="{FF2B5EF4-FFF2-40B4-BE49-F238E27FC236}">
                  <a16:creationId xmlns:a16="http://schemas.microsoft.com/office/drawing/2014/main" id="{4ADEA4E3-6364-49E7-972F-1F1BFE696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634"/>
              <a:ext cx="645" cy="3"/>
            </a:xfrm>
            <a:custGeom>
              <a:avLst/>
              <a:gdLst>
                <a:gd name="T0" fmla="*/ 0 w 2148"/>
                <a:gd name="T1" fmla="*/ 0 h 11"/>
                <a:gd name="T2" fmla="*/ 0 w 2148"/>
                <a:gd name="T3" fmla="*/ 0 h 11"/>
                <a:gd name="T4" fmla="*/ 2148 w 2148"/>
                <a:gd name="T5" fmla="*/ 0 h 11"/>
                <a:gd name="T6" fmla="*/ 2148 w 2148"/>
                <a:gd name="T7" fmla="*/ 11 h 11"/>
                <a:gd name="T8" fmla="*/ 0 w 2148"/>
                <a:gd name="T9" fmla="*/ 11 h 11"/>
                <a:gd name="T10" fmla="*/ 0 w 214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1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86" name="Freeform 1104">
              <a:extLst>
                <a:ext uri="{FF2B5EF4-FFF2-40B4-BE49-F238E27FC236}">
                  <a16:creationId xmlns:a16="http://schemas.microsoft.com/office/drawing/2014/main" id="{B230C7F6-063E-4ADD-9D97-08EE50EAA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677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87" name="Freeform 1105">
              <a:extLst>
                <a:ext uri="{FF2B5EF4-FFF2-40B4-BE49-F238E27FC236}">
                  <a16:creationId xmlns:a16="http://schemas.microsoft.com/office/drawing/2014/main" id="{FCBB4EFD-36F6-42AD-8C08-F2BD609F2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719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88" name="Freeform 1106">
              <a:extLst>
                <a:ext uri="{FF2B5EF4-FFF2-40B4-BE49-F238E27FC236}">
                  <a16:creationId xmlns:a16="http://schemas.microsoft.com/office/drawing/2014/main" id="{400C5098-1D0D-4261-9564-F35F5C8F1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762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89" name="Freeform 1107">
              <a:extLst>
                <a:ext uri="{FF2B5EF4-FFF2-40B4-BE49-F238E27FC236}">
                  <a16:creationId xmlns:a16="http://schemas.microsoft.com/office/drawing/2014/main" id="{9618DB32-9B5A-4A30-8E87-01643BBEC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804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90" name="Freeform 1108">
              <a:extLst>
                <a:ext uri="{FF2B5EF4-FFF2-40B4-BE49-F238E27FC236}">
                  <a16:creationId xmlns:a16="http://schemas.microsoft.com/office/drawing/2014/main" id="{A62518A1-A6F8-4078-85AF-268AA06E4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847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91" name="Freeform 1109">
              <a:extLst>
                <a:ext uri="{FF2B5EF4-FFF2-40B4-BE49-F238E27FC236}">
                  <a16:creationId xmlns:a16="http://schemas.microsoft.com/office/drawing/2014/main" id="{D8B056D1-1B64-4D4F-A4A7-B6EFF9731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890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92" name="Freeform 1110">
              <a:extLst>
                <a:ext uri="{FF2B5EF4-FFF2-40B4-BE49-F238E27FC236}">
                  <a16:creationId xmlns:a16="http://schemas.microsoft.com/office/drawing/2014/main" id="{A4DFDF50-EFD9-45A9-8B9E-CA2BFBA20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932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93" name="Freeform 1111">
              <a:extLst>
                <a:ext uri="{FF2B5EF4-FFF2-40B4-BE49-F238E27FC236}">
                  <a16:creationId xmlns:a16="http://schemas.microsoft.com/office/drawing/2014/main" id="{F0A37BA9-53C1-4D50-825C-F2AEEA7C5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" y="2974"/>
              <a:ext cx="1968" cy="7"/>
            </a:xfrm>
            <a:custGeom>
              <a:avLst/>
              <a:gdLst>
                <a:gd name="T0" fmla="*/ 0 w 6557"/>
                <a:gd name="T1" fmla="*/ 0 h 21"/>
                <a:gd name="T2" fmla="*/ 0 w 6557"/>
                <a:gd name="T3" fmla="*/ 0 h 21"/>
                <a:gd name="T4" fmla="*/ 6557 w 6557"/>
                <a:gd name="T5" fmla="*/ 0 h 21"/>
                <a:gd name="T6" fmla="*/ 6557 w 6557"/>
                <a:gd name="T7" fmla="*/ 21 h 21"/>
                <a:gd name="T8" fmla="*/ 0 w 6557"/>
                <a:gd name="T9" fmla="*/ 21 h 21"/>
                <a:gd name="T10" fmla="*/ 0 w 6557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57" h="21">
                  <a:moveTo>
                    <a:pt x="0" y="0"/>
                  </a:moveTo>
                  <a:lnTo>
                    <a:pt x="0" y="0"/>
                  </a:lnTo>
                  <a:lnTo>
                    <a:pt x="6557" y="0"/>
                  </a:lnTo>
                  <a:lnTo>
                    <a:pt x="6557" y="21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94" name="Freeform 1112">
              <a:extLst>
                <a:ext uri="{FF2B5EF4-FFF2-40B4-BE49-F238E27FC236}">
                  <a16:creationId xmlns:a16="http://schemas.microsoft.com/office/drawing/2014/main" id="{0B9A692C-AF46-4E77-A651-0EFD088DD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" y="3020"/>
              <a:ext cx="1968" cy="6"/>
            </a:xfrm>
            <a:custGeom>
              <a:avLst/>
              <a:gdLst>
                <a:gd name="T0" fmla="*/ 0 w 6557"/>
                <a:gd name="T1" fmla="*/ 0 h 21"/>
                <a:gd name="T2" fmla="*/ 0 w 6557"/>
                <a:gd name="T3" fmla="*/ 0 h 21"/>
                <a:gd name="T4" fmla="*/ 6557 w 6557"/>
                <a:gd name="T5" fmla="*/ 0 h 21"/>
                <a:gd name="T6" fmla="*/ 6557 w 6557"/>
                <a:gd name="T7" fmla="*/ 21 h 21"/>
                <a:gd name="T8" fmla="*/ 0 w 6557"/>
                <a:gd name="T9" fmla="*/ 21 h 21"/>
                <a:gd name="T10" fmla="*/ 0 w 6557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57" h="21">
                  <a:moveTo>
                    <a:pt x="0" y="0"/>
                  </a:moveTo>
                  <a:lnTo>
                    <a:pt x="0" y="0"/>
                  </a:lnTo>
                  <a:lnTo>
                    <a:pt x="6557" y="0"/>
                  </a:lnTo>
                  <a:lnTo>
                    <a:pt x="6557" y="21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95" name="Freeform 1113">
              <a:extLst>
                <a:ext uri="{FF2B5EF4-FFF2-40B4-BE49-F238E27FC236}">
                  <a16:creationId xmlns:a16="http://schemas.microsoft.com/office/drawing/2014/main" id="{0FE7CD98-F670-4D41-936F-A1E3DEE1A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3066"/>
              <a:ext cx="645" cy="3"/>
            </a:xfrm>
            <a:custGeom>
              <a:avLst/>
              <a:gdLst>
                <a:gd name="T0" fmla="*/ 0 w 2148"/>
                <a:gd name="T1" fmla="*/ 0 h 11"/>
                <a:gd name="T2" fmla="*/ 0 w 2148"/>
                <a:gd name="T3" fmla="*/ 0 h 11"/>
                <a:gd name="T4" fmla="*/ 2148 w 2148"/>
                <a:gd name="T5" fmla="*/ 0 h 11"/>
                <a:gd name="T6" fmla="*/ 2148 w 2148"/>
                <a:gd name="T7" fmla="*/ 11 h 11"/>
                <a:gd name="T8" fmla="*/ 0 w 2148"/>
                <a:gd name="T9" fmla="*/ 11 h 11"/>
                <a:gd name="T10" fmla="*/ 0 w 214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1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96" name="Freeform 1114">
              <a:extLst>
                <a:ext uri="{FF2B5EF4-FFF2-40B4-BE49-F238E27FC236}">
                  <a16:creationId xmlns:a16="http://schemas.microsoft.com/office/drawing/2014/main" id="{8EC1AE9F-F22A-4E80-AC60-818C425D9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3108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97" name="Freeform 1115">
              <a:extLst>
                <a:ext uri="{FF2B5EF4-FFF2-40B4-BE49-F238E27FC236}">
                  <a16:creationId xmlns:a16="http://schemas.microsoft.com/office/drawing/2014/main" id="{267390E9-B0C1-453D-903F-B1C1B3209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3151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98" name="Freeform 1116">
              <a:extLst>
                <a:ext uri="{FF2B5EF4-FFF2-40B4-BE49-F238E27FC236}">
                  <a16:creationId xmlns:a16="http://schemas.microsoft.com/office/drawing/2014/main" id="{FE1C6681-21E1-4167-A341-F36BDCB29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3193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99" name="Freeform 1117">
              <a:extLst>
                <a:ext uri="{FF2B5EF4-FFF2-40B4-BE49-F238E27FC236}">
                  <a16:creationId xmlns:a16="http://schemas.microsoft.com/office/drawing/2014/main" id="{F728BE59-2CC7-4776-A3A0-6F0C06986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3236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00" name="Freeform 1118">
              <a:extLst>
                <a:ext uri="{FF2B5EF4-FFF2-40B4-BE49-F238E27FC236}">
                  <a16:creationId xmlns:a16="http://schemas.microsoft.com/office/drawing/2014/main" id="{A2CF6410-7C76-41EC-8C01-F527EACC8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3279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01" name="Freeform 1119">
              <a:extLst>
                <a:ext uri="{FF2B5EF4-FFF2-40B4-BE49-F238E27FC236}">
                  <a16:creationId xmlns:a16="http://schemas.microsoft.com/office/drawing/2014/main" id="{F4BC8132-1677-4FE3-95FB-301AA7EC5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3321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02" name="Freeform 1120">
              <a:extLst>
                <a:ext uri="{FF2B5EF4-FFF2-40B4-BE49-F238E27FC236}">
                  <a16:creationId xmlns:a16="http://schemas.microsoft.com/office/drawing/2014/main" id="{93436A16-672B-430C-B3B8-9C7FE9B83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3364"/>
              <a:ext cx="645" cy="3"/>
            </a:xfrm>
            <a:custGeom>
              <a:avLst/>
              <a:gdLst>
                <a:gd name="T0" fmla="*/ 0 w 2148"/>
                <a:gd name="T1" fmla="*/ 0 h 11"/>
                <a:gd name="T2" fmla="*/ 0 w 2148"/>
                <a:gd name="T3" fmla="*/ 0 h 11"/>
                <a:gd name="T4" fmla="*/ 2148 w 2148"/>
                <a:gd name="T5" fmla="*/ 0 h 11"/>
                <a:gd name="T6" fmla="*/ 2148 w 2148"/>
                <a:gd name="T7" fmla="*/ 11 h 11"/>
                <a:gd name="T8" fmla="*/ 0 w 2148"/>
                <a:gd name="T9" fmla="*/ 11 h 11"/>
                <a:gd name="T10" fmla="*/ 0 w 214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1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03" name="Freeform 1121">
              <a:extLst>
                <a:ext uri="{FF2B5EF4-FFF2-40B4-BE49-F238E27FC236}">
                  <a16:creationId xmlns:a16="http://schemas.microsoft.com/office/drawing/2014/main" id="{905E1FE1-7282-47DE-8A6E-F24209136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3406"/>
              <a:ext cx="645" cy="3"/>
            </a:xfrm>
            <a:custGeom>
              <a:avLst/>
              <a:gdLst>
                <a:gd name="T0" fmla="*/ 0 w 2148"/>
                <a:gd name="T1" fmla="*/ 0 h 10"/>
                <a:gd name="T2" fmla="*/ 0 w 2148"/>
                <a:gd name="T3" fmla="*/ 0 h 10"/>
                <a:gd name="T4" fmla="*/ 2148 w 2148"/>
                <a:gd name="T5" fmla="*/ 0 h 10"/>
                <a:gd name="T6" fmla="*/ 2148 w 2148"/>
                <a:gd name="T7" fmla="*/ 10 h 10"/>
                <a:gd name="T8" fmla="*/ 0 w 2148"/>
                <a:gd name="T9" fmla="*/ 10 h 10"/>
                <a:gd name="T10" fmla="*/ 0 w 214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8" h="10">
                  <a:moveTo>
                    <a:pt x="0" y="0"/>
                  </a:moveTo>
                  <a:lnTo>
                    <a:pt x="0" y="0"/>
                  </a:lnTo>
                  <a:lnTo>
                    <a:pt x="2148" y="0"/>
                  </a:lnTo>
                  <a:lnTo>
                    <a:pt x="2148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04" name="Freeform 1122">
              <a:extLst>
                <a:ext uri="{FF2B5EF4-FFF2-40B4-BE49-F238E27FC236}">
                  <a16:creationId xmlns:a16="http://schemas.microsoft.com/office/drawing/2014/main" id="{78E1B943-0826-4386-9AAE-A315C4BB6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" y="3449"/>
              <a:ext cx="1968" cy="6"/>
            </a:xfrm>
            <a:custGeom>
              <a:avLst/>
              <a:gdLst>
                <a:gd name="T0" fmla="*/ 0 w 6557"/>
                <a:gd name="T1" fmla="*/ 0 h 20"/>
                <a:gd name="T2" fmla="*/ 0 w 6557"/>
                <a:gd name="T3" fmla="*/ 0 h 20"/>
                <a:gd name="T4" fmla="*/ 6557 w 6557"/>
                <a:gd name="T5" fmla="*/ 0 h 20"/>
                <a:gd name="T6" fmla="*/ 6557 w 6557"/>
                <a:gd name="T7" fmla="*/ 20 h 20"/>
                <a:gd name="T8" fmla="*/ 0 w 6557"/>
                <a:gd name="T9" fmla="*/ 20 h 20"/>
                <a:gd name="T10" fmla="*/ 0 w 6557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57" h="20">
                  <a:moveTo>
                    <a:pt x="0" y="0"/>
                  </a:moveTo>
                  <a:lnTo>
                    <a:pt x="0" y="0"/>
                  </a:lnTo>
                  <a:lnTo>
                    <a:pt x="6557" y="0"/>
                  </a:lnTo>
                  <a:lnTo>
                    <a:pt x="6557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537170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6B3B-390A-4035-9EF7-8B5356CD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6EECA"/>
                </a:solidFill>
              </a:rPr>
              <a:t>Sample retention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BBD81-7178-4B91-8381-B263A0EAC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All reactions short term</a:t>
            </a:r>
          </a:p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Long term keep RNA&gt;cDNA&gt;SPRI</a:t>
            </a:r>
          </a:p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Correct storage -20c,-80c </a:t>
            </a:r>
          </a:p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Orderly </a:t>
            </a:r>
          </a:p>
        </p:txBody>
      </p:sp>
      <p:pic>
        <p:nvPicPr>
          <p:cNvPr id="10244" name="Picture 4" descr="Look what we did to organize this lab freezer. We can do the same for you.  - Stellar Scientific">
            <a:extLst>
              <a:ext uri="{FF2B5EF4-FFF2-40B4-BE49-F238E27FC236}">
                <a16:creationId xmlns:a16="http://schemas.microsoft.com/office/drawing/2014/main" id="{879047AF-7218-4A2E-82A8-8DC8F885D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993" y="3235027"/>
            <a:ext cx="2637544" cy="351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Lab Tip: Laboratory Freezers for Biological Samples Should Require Manual  Defrost! — Steemit">
            <a:extLst>
              <a:ext uri="{FF2B5EF4-FFF2-40B4-BE49-F238E27FC236}">
                <a16:creationId xmlns:a16="http://schemas.microsoft.com/office/drawing/2014/main" id="{4BE5B044-A492-40E0-9471-5A69FAFF0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943" y="3228296"/>
            <a:ext cx="2637544" cy="352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10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6B3B-390A-4035-9EF7-8B5356CD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6EECA"/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BBD81-7178-4B91-8381-B263A0EAC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solidFill>
                  <a:srgbClr val="F6EECA"/>
                </a:solidFill>
              </a:rPr>
              <a:t>Minimum initial metadata</a:t>
            </a:r>
          </a:p>
          <a:p>
            <a:r>
              <a:rPr lang="en-AU" dirty="0">
                <a:solidFill>
                  <a:srgbClr val="F6EECA"/>
                </a:solidFill>
              </a:rPr>
              <a:t>Sample nomenclature</a:t>
            </a:r>
          </a:p>
          <a:p>
            <a:r>
              <a:rPr lang="en-AU" dirty="0">
                <a:solidFill>
                  <a:srgbClr val="F6EECA"/>
                </a:solidFill>
              </a:rPr>
              <a:t>Database selection </a:t>
            </a:r>
          </a:p>
          <a:p>
            <a:r>
              <a:rPr lang="en-AU" dirty="0">
                <a:solidFill>
                  <a:srgbClr val="F6EECA"/>
                </a:solidFill>
              </a:rPr>
              <a:t>Pipeline traceability </a:t>
            </a:r>
          </a:p>
          <a:p>
            <a:r>
              <a:rPr lang="en-AU" dirty="0">
                <a:solidFill>
                  <a:srgbClr val="F6EECA"/>
                </a:solidFill>
              </a:rPr>
              <a:t>Sample retention</a:t>
            </a:r>
          </a:p>
          <a:p>
            <a:r>
              <a:rPr lang="en-AU" dirty="0">
                <a:solidFill>
                  <a:srgbClr val="F6EECA"/>
                </a:solidFill>
              </a:rPr>
              <a:t>Data upload</a:t>
            </a:r>
          </a:p>
        </p:txBody>
      </p:sp>
      <p:pic>
        <p:nvPicPr>
          <p:cNvPr id="4098" name="Picture 2" descr="Custom Waterproof Vinyl Adhesive Dispanesary Barcode Series Number Dropper  Bottle 30 Ml Label - Buy Dropper Bottle Labels,Dropper Bottle 30 Ml  Label,Dispensary Sticker Product on Alibaba.com">
            <a:extLst>
              <a:ext uri="{FF2B5EF4-FFF2-40B4-BE49-F238E27FC236}">
                <a16:creationId xmlns:a16="http://schemas.microsoft.com/office/drawing/2014/main" id="{19968E05-69AA-45B6-A978-C502A1431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" t="4482" r="4996" b="4426"/>
          <a:stretch/>
        </p:blipFill>
        <p:spPr bwMode="auto">
          <a:xfrm>
            <a:off x="7215308" y="1939376"/>
            <a:ext cx="4764101" cy="479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0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6B3B-390A-4035-9EF7-8B5356CD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6EECA"/>
                </a:solidFill>
              </a:rPr>
              <a:t>Implications of poor traceability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BBD81-7178-4B91-8381-B263A0EAC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Waste of time, of resource and very upsetting</a:t>
            </a:r>
          </a:p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Can delay or reduce further analysis  </a:t>
            </a:r>
          </a:p>
        </p:txBody>
      </p:sp>
    </p:spTree>
    <p:extLst>
      <p:ext uri="{BB962C8B-B14F-4D97-AF65-F5344CB8AC3E}">
        <p14:creationId xmlns:p14="http://schemas.microsoft.com/office/powerpoint/2010/main" val="4064050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6B3B-390A-4035-9EF7-8B5356CD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6EECA"/>
                </a:solidFill>
              </a:rPr>
              <a:t>Data upload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BBD81-7178-4B91-8381-B263A0EA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25733" cy="4351338"/>
          </a:xfrm>
        </p:spPr>
        <p:txBody>
          <a:bodyPr/>
          <a:lstStyle/>
          <a:p>
            <a:r>
              <a:rPr lang="en-AU" dirty="0">
                <a:solidFill>
                  <a:srgbClr val="F6EECA"/>
                </a:solidFill>
              </a:rPr>
              <a:t>Dependent largely on the destination (GISAID threshold 90% coverage))</a:t>
            </a:r>
          </a:p>
          <a:p>
            <a:r>
              <a:rPr lang="en-AU" dirty="0">
                <a:solidFill>
                  <a:srgbClr val="F6EECA"/>
                </a:solidFill>
              </a:rPr>
              <a:t>Consider if you can responsibly share all metadata and with whom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F13C5-7BCE-4C76-8FB0-876496669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301" y="3325846"/>
            <a:ext cx="2876500" cy="3474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6B29A3-8C44-4C74-AF9F-49DFA079B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962" y="3323176"/>
            <a:ext cx="2666194" cy="347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94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6B3B-390A-4035-9EF7-8B5356CD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6EECA"/>
                </a:solidFill>
              </a:rPr>
              <a:t>Data upload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22F8FE-B239-4D43-B6D0-B19F468B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893" y="1858948"/>
            <a:ext cx="10300138" cy="289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20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9446C0F-54FB-49F0-9388-2956B1FEF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3957401" y="1290399"/>
            <a:ext cx="4277197" cy="427719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2CD7BF3-DD93-48A5-82E3-E192226CC614}"/>
              </a:ext>
            </a:extLst>
          </p:cNvPr>
          <p:cNvSpPr/>
          <p:nvPr/>
        </p:nvSpPr>
        <p:spPr>
          <a:xfrm>
            <a:off x="3078479" y="1107492"/>
            <a:ext cx="6035039" cy="5008828"/>
          </a:xfrm>
          <a:prstGeom prst="ellipse">
            <a:avLst/>
          </a:prstGeom>
          <a:solidFill>
            <a:srgbClr val="345C6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31D33F3-C8AC-4152-A10E-436A79A2A2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5333" t="34286" r="26951" b="38624"/>
          <a:stretch/>
        </p:blipFill>
        <p:spPr>
          <a:xfrm>
            <a:off x="5186765" y="2500083"/>
            <a:ext cx="1828800" cy="185783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7FDE0AD-1284-44A1-BBA8-747FB28FD9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3196" y="3016196"/>
            <a:ext cx="825607" cy="82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9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9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BBD81-7178-4B91-8381-B263A0EAC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AutoNum type="arabicPeriod"/>
            </a:pPr>
            <a:r>
              <a:rPr lang="en-AU" dirty="0">
                <a:solidFill>
                  <a:srgbClr val="F6EECA"/>
                </a:solidFill>
              </a:rPr>
              <a:t>Establishing and maintaining provenance of each sample is critical</a:t>
            </a:r>
          </a:p>
          <a:p>
            <a:pPr marL="0" indent="0" algn="ctr">
              <a:buNone/>
            </a:pPr>
            <a:endParaRPr lang="en-AU" dirty="0">
              <a:solidFill>
                <a:srgbClr val="F6EECA"/>
              </a:solidFill>
            </a:endParaRPr>
          </a:p>
          <a:p>
            <a:pPr marL="0" indent="0" algn="ctr">
              <a:buNone/>
            </a:pPr>
            <a:r>
              <a:rPr lang="en-AU" dirty="0">
                <a:solidFill>
                  <a:srgbClr val="F6EECA"/>
                </a:solidFill>
              </a:rPr>
              <a:t>2. Without provenance and associated metadata, your product is useless</a:t>
            </a:r>
          </a:p>
          <a:p>
            <a:pPr marL="0" indent="0" algn="ctr">
              <a:buNone/>
            </a:pPr>
            <a:endParaRPr lang="en-AU" dirty="0">
              <a:solidFill>
                <a:srgbClr val="F6EECA"/>
              </a:solidFill>
            </a:endParaRPr>
          </a:p>
          <a:p>
            <a:pPr marL="0" indent="0" algn="ctr">
              <a:buNone/>
            </a:pPr>
            <a:r>
              <a:rPr lang="en-AU" dirty="0">
                <a:solidFill>
                  <a:srgbClr val="F6EECA"/>
                </a:solidFill>
              </a:rPr>
              <a:t>3. Understand your situation</a:t>
            </a:r>
          </a:p>
        </p:txBody>
      </p:sp>
    </p:spTree>
    <p:extLst>
      <p:ext uri="{BB962C8B-B14F-4D97-AF65-F5344CB8AC3E}">
        <p14:creationId xmlns:p14="http://schemas.microsoft.com/office/powerpoint/2010/main" val="2027336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6B3B-390A-4035-9EF7-8B5356CD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6EECA"/>
                </a:solidFill>
              </a:rPr>
              <a:t>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BBD81-7178-4B91-8381-B263A0EAC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-a supplementary set of data that describes conditions of another</a:t>
            </a:r>
          </a:p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-helps us to control and discover new information</a:t>
            </a:r>
          </a:p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-can be broadly classified as administrative, descriptive or structural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BFFCDD-287F-413B-A5AE-949EEDAC70FC}"/>
              </a:ext>
            </a:extLst>
          </p:cNvPr>
          <p:cNvSpPr txBox="1"/>
          <p:nvPr/>
        </p:nvSpPr>
        <p:spPr>
          <a:xfrm>
            <a:off x="1206393" y="3486424"/>
            <a:ext cx="3173506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b="1" dirty="0"/>
              <a:t>Administrative</a:t>
            </a:r>
          </a:p>
          <a:p>
            <a:r>
              <a:rPr lang="en-AU" dirty="0"/>
              <a:t>Who has the right to use it</a:t>
            </a:r>
          </a:p>
          <a:p>
            <a:r>
              <a:rPr lang="en-AU" dirty="0"/>
              <a:t>What size is it</a:t>
            </a:r>
          </a:p>
          <a:p>
            <a:r>
              <a:rPr lang="en-AU" dirty="0"/>
              <a:t>What can be done with it</a:t>
            </a:r>
          </a:p>
          <a:p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5E272D-587B-46A5-A836-4F38DDD3887B}"/>
              </a:ext>
            </a:extLst>
          </p:cNvPr>
          <p:cNvSpPr txBox="1"/>
          <p:nvPr/>
        </p:nvSpPr>
        <p:spPr>
          <a:xfrm>
            <a:off x="4476814" y="3486424"/>
            <a:ext cx="3173506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b="1" dirty="0"/>
              <a:t>Descriptive</a:t>
            </a:r>
          </a:p>
          <a:p>
            <a:r>
              <a:rPr lang="en-AU" dirty="0"/>
              <a:t>Extra detail about the data </a:t>
            </a:r>
          </a:p>
          <a:p>
            <a:r>
              <a:rPr lang="en-AU" dirty="0"/>
              <a:t>Titles</a:t>
            </a:r>
          </a:p>
          <a:p>
            <a:r>
              <a:rPr lang="en-AU" dirty="0"/>
              <a:t>Content</a:t>
            </a:r>
          </a:p>
          <a:p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75A711-F34A-44BD-83B7-F1E86FE70621}"/>
              </a:ext>
            </a:extLst>
          </p:cNvPr>
          <p:cNvSpPr txBox="1"/>
          <p:nvPr/>
        </p:nvSpPr>
        <p:spPr>
          <a:xfrm>
            <a:off x="7754201" y="3486424"/>
            <a:ext cx="3173506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b="1" dirty="0"/>
              <a:t>Structural</a:t>
            </a:r>
          </a:p>
          <a:p>
            <a:r>
              <a:rPr lang="en-AU" dirty="0"/>
              <a:t>Relationship to other data</a:t>
            </a:r>
          </a:p>
          <a:p>
            <a:r>
              <a:rPr lang="en-AU" dirty="0"/>
              <a:t>How is it sorted/organised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7009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6B3B-390A-4035-9EF7-8B5356CD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6EECA"/>
                </a:solidFill>
              </a:rPr>
              <a:t>Metadata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D59CCA-1827-4D56-8139-75A89F1C0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516" y="1690688"/>
            <a:ext cx="5261322" cy="3507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B9CA7A-A3C2-4041-A88D-636D6861F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78" y="1675226"/>
            <a:ext cx="5261322" cy="350754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351C815-ADA3-4FF7-9A16-E4B3EA7CA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17351"/>
            <a:ext cx="5257800" cy="136775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Taken in Accra Ghana</a:t>
            </a:r>
          </a:p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Taken at 1:15pm </a:t>
            </a:r>
          </a:p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Shutter speed 1/100s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214A00-4622-43E8-B074-BC5EAB7DC43A}"/>
              </a:ext>
            </a:extLst>
          </p:cNvPr>
          <p:cNvSpPr txBox="1">
            <a:spLocks/>
          </p:cNvSpPr>
          <p:nvPr/>
        </p:nvSpPr>
        <p:spPr>
          <a:xfrm>
            <a:off x="6521516" y="5317351"/>
            <a:ext cx="5257800" cy="13677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rgbClr val="F6EECA"/>
                </a:solidFill>
              </a:rPr>
              <a:t>Taken in Sydney Australia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rgbClr val="F6EECA"/>
                </a:solidFill>
              </a:rPr>
              <a:t>Taken at 10pm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rgbClr val="F6EECA"/>
                </a:solidFill>
              </a:rPr>
              <a:t>Shutter speed 1/60s</a:t>
            </a:r>
          </a:p>
        </p:txBody>
      </p:sp>
    </p:spTree>
    <p:extLst>
      <p:ext uri="{BB962C8B-B14F-4D97-AF65-F5344CB8AC3E}">
        <p14:creationId xmlns:p14="http://schemas.microsoft.com/office/powerpoint/2010/main" val="966958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6B3B-390A-4035-9EF7-8B5356CD3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653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rgbClr val="F6EECA"/>
                </a:solidFill>
              </a:rPr>
              <a:t>Metadata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C8D991-5D4D-4264-9D74-08E614C512B6}"/>
              </a:ext>
            </a:extLst>
          </p:cNvPr>
          <p:cNvGrpSpPr/>
          <p:nvPr/>
        </p:nvGrpSpPr>
        <p:grpSpPr>
          <a:xfrm>
            <a:off x="3747659" y="2769313"/>
            <a:ext cx="4266427" cy="1956368"/>
            <a:chOff x="3747659" y="2769313"/>
            <a:chExt cx="4266427" cy="195636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F5B334-E542-4493-B14F-CD72AB125F91}"/>
                </a:ext>
              </a:extLst>
            </p:cNvPr>
            <p:cNvSpPr/>
            <p:nvPr/>
          </p:nvSpPr>
          <p:spPr>
            <a:xfrm>
              <a:off x="3747659" y="2769313"/>
              <a:ext cx="4266427" cy="195636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7DBC1B-7317-4075-943F-611BB8B68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7659" y="2769313"/>
              <a:ext cx="4266427" cy="1956368"/>
            </a:xfrm>
            <a:prstGeom prst="rect">
              <a:avLst/>
            </a:prstGeom>
          </p:spPr>
        </p:pic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D939887C-BA40-4A05-8ED0-D812F2BA76BE}"/>
              </a:ext>
            </a:extLst>
          </p:cNvPr>
          <p:cNvSpPr/>
          <p:nvPr/>
        </p:nvSpPr>
        <p:spPr>
          <a:xfrm>
            <a:off x="1459966" y="2690941"/>
            <a:ext cx="2143846" cy="49946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7DB691D-E71C-44D2-9AEF-18A53EAF2331}"/>
              </a:ext>
            </a:extLst>
          </p:cNvPr>
          <p:cNvSpPr/>
          <p:nvPr/>
        </p:nvSpPr>
        <p:spPr>
          <a:xfrm rot="10800000">
            <a:off x="8157933" y="3625584"/>
            <a:ext cx="2143846" cy="499462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8530BC-6E6B-49BE-9863-36FA24FC534F}"/>
              </a:ext>
            </a:extLst>
          </p:cNvPr>
          <p:cNvSpPr/>
          <p:nvPr/>
        </p:nvSpPr>
        <p:spPr>
          <a:xfrm>
            <a:off x="3811280" y="3234979"/>
            <a:ext cx="4134011" cy="142923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18FB133-099B-4F22-8E7B-124392F619F8}"/>
              </a:ext>
            </a:extLst>
          </p:cNvPr>
          <p:cNvSpPr/>
          <p:nvPr/>
        </p:nvSpPr>
        <p:spPr>
          <a:xfrm>
            <a:off x="3747659" y="2769312"/>
            <a:ext cx="4266427" cy="3427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12B20CC-9637-49E0-A33B-83C11BF1D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767" y="2424979"/>
            <a:ext cx="2665719" cy="6870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STRUCTURAL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45C850F-80EB-4CA8-BC60-EEEB555614E0}"/>
              </a:ext>
            </a:extLst>
          </p:cNvPr>
          <p:cNvSpPr txBox="1">
            <a:spLocks/>
          </p:cNvSpPr>
          <p:nvPr/>
        </p:nvSpPr>
        <p:spPr>
          <a:xfrm>
            <a:off x="8344221" y="3282057"/>
            <a:ext cx="2665719" cy="687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rgbClr val="F6EECA"/>
                </a:solidFill>
              </a:rPr>
              <a:t>DESCRIPTIVE</a:t>
            </a:r>
          </a:p>
        </p:txBody>
      </p:sp>
    </p:spTree>
    <p:extLst>
      <p:ext uri="{BB962C8B-B14F-4D97-AF65-F5344CB8AC3E}">
        <p14:creationId xmlns:p14="http://schemas.microsoft.com/office/powerpoint/2010/main" val="13897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 descr="Covid-19 with solid fill">
            <a:extLst>
              <a:ext uri="{FF2B5EF4-FFF2-40B4-BE49-F238E27FC236}">
                <a16:creationId xmlns:a16="http://schemas.microsoft.com/office/drawing/2014/main" id="{15877B99-E3EE-4CC8-81B0-5AF398DFC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2493" y="4988797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646B3B-390A-4035-9EF7-8B5356CD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6EECA"/>
                </a:solidFill>
              </a:rPr>
              <a:t>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BBD81-7178-4B91-8381-B263A0EAC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-not all metadata is useful, especially with multiple stakeholders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ABD7F8-0EA5-460F-824C-08A7B1DA6E27}"/>
              </a:ext>
            </a:extLst>
          </p:cNvPr>
          <p:cNvGrpSpPr/>
          <p:nvPr/>
        </p:nvGrpSpPr>
        <p:grpSpPr>
          <a:xfrm>
            <a:off x="3789427" y="3077599"/>
            <a:ext cx="1883982" cy="1815137"/>
            <a:chOff x="8123967" y="570704"/>
            <a:chExt cx="1883982" cy="1815137"/>
          </a:xfrm>
        </p:grpSpPr>
        <p:pic>
          <p:nvPicPr>
            <p:cNvPr id="8" name="Graphic 7" descr="Covid-19 with solid fill">
              <a:extLst>
                <a:ext uri="{FF2B5EF4-FFF2-40B4-BE49-F238E27FC236}">
                  <a16:creationId xmlns:a16="http://schemas.microsoft.com/office/drawing/2014/main" id="{97C74AC2-87D8-4413-97A0-9FBAEFA8E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23967" y="776288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onvertible with solid fill">
              <a:extLst>
                <a:ext uri="{FF2B5EF4-FFF2-40B4-BE49-F238E27FC236}">
                  <a16:creationId xmlns:a16="http://schemas.microsoft.com/office/drawing/2014/main" id="{A1ED6F40-358D-4FF0-9C0D-8198F1A0A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92812" y="570704"/>
              <a:ext cx="1815137" cy="181513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74DBA1-E2B1-4841-BE58-9E49396E9BBE}"/>
              </a:ext>
            </a:extLst>
          </p:cNvPr>
          <p:cNvGrpSpPr/>
          <p:nvPr/>
        </p:nvGrpSpPr>
        <p:grpSpPr>
          <a:xfrm>
            <a:off x="5673409" y="3077599"/>
            <a:ext cx="1935479" cy="1815137"/>
            <a:chOff x="10076794" y="570704"/>
            <a:chExt cx="1935479" cy="1815137"/>
          </a:xfrm>
        </p:grpSpPr>
        <p:pic>
          <p:nvPicPr>
            <p:cNvPr id="9" name="Graphic 8" descr="Covid-19 with solid fill">
              <a:extLst>
                <a:ext uri="{FF2B5EF4-FFF2-40B4-BE49-F238E27FC236}">
                  <a16:creationId xmlns:a16="http://schemas.microsoft.com/office/drawing/2014/main" id="{935E75FA-C15F-4D4A-8079-E47441231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76794" y="776288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Convertible with solid fill">
              <a:extLst>
                <a:ext uri="{FF2B5EF4-FFF2-40B4-BE49-F238E27FC236}">
                  <a16:creationId xmlns:a16="http://schemas.microsoft.com/office/drawing/2014/main" id="{7C096275-8A01-4AB0-8DA5-044197B3D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97136" y="570704"/>
              <a:ext cx="1815137" cy="1815137"/>
            </a:xfrm>
            <a:prstGeom prst="rect">
              <a:avLst/>
            </a:prstGeom>
          </p:spPr>
        </p:pic>
      </p:grpSp>
      <p:pic>
        <p:nvPicPr>
          <p:cNvPr id="24" name="Graphic 23" descr="Covid-19 with solid fill">
            <a:extLst>
              <a:ext uri="{FF2B5EF4-FFF2-40B4-BE49-F238E27FC236}">
                <a16:creationId xmlns:a16="http://schemas.microsoft.com/office/drawing/2014/main" id="{DDC52150-80B3-495D-8BBE-96E52902AA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78297" y="5044036"/>
            <a:ext cx="722278" cy="722278"/>
          </a:xfrm>
          <a:prstGeom prst="rect">
            <a:avLst/>
          </a:prstGeom>
        </p:spPr>
      </p:pic>
      <p:pic>
        <p:nvPicPr>
          <p:cNvPr id="25" name="Graphic 24" descr="Covid-19 with solid fill">
            <a:extLst>
              <a:ext uri="{FF2B5EF4-FFF2-40B4-BE49-F238E27FC236}">
                <a16:creationId xmlns:a16="http://schemas.microsoft.com/office/drawing/2014/main" id="{945E8030-5BFC-4AAE-9689-C64564CFAF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35497" y="5281064"/>
            <a:ext cx="722278" cy="722278"/>
          </a:xfrm>
          <a:prstGeom prst="rect">
            <a:avLst/>
          </a:prstGeom>
        </p:spPr>
      </p:pic>
      <p:pic>
        <p:nvPicPr>
          <p:cNvPr id="16" name="Graphic 15" descr="Covid-19 with solid fill">
            <a:extLst>
              <a:ext uri="{FF2B5EF4-FFF2-40B4-BE49-F238E27FC236}">
                <a16:creationId xmlns:a16="http://schemas.microsoft.com/office/drawing/2014/main" id="{A4DA0BC3-1BA0-48CE-9F0B-911C34A0A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8297" y="5221741"/>
            <a:ext cx="914400" cy="914400"/>
          </a:xfrm>
          <a:prstGeom prst="rect">
            <a:avLst/>
          </a:prstGeom>
        </p:spPr>
      </p:pic>
      <p:pic>
        <p:nvPicPr>
          <p:cNvPr id="18" name="Graphic 17" descr="Covid-19 with solid fill">
            <a:extLst>
              <a:ext uri="{FF2B5EF4-FFF2-40B4-BE49-F238E27FC236}">
                <a16:creationId xmlns:a16="http://schemas.microsoft.com/office/drawing/2014/main" id="{22BF8147-70F4-44F2-BCA5-57F6C3FCB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4062" y="51529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25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6B3B-390A-4035-9EF7-8B5356CD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6EECA"/>
                </a:solidFill>
              </a:rPr>
              <a:t>Minimum initial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BBD81-7178-4B91-8381-B263A0EA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051"/>
            <a:ext cx="1062648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-your requirements may differ from clinical stakeholders</a:t>
            </a:r>
          </a:p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-clinical and internal IDs can be used to compartmentalise metadata where it is relevant (Don’t introduce unnecessary or overshare)</a:t>
            </a:r>
          </a:p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-Proliferating IDs must always be clearly linked and shared to maintain provenance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8EF75D-4396-411B-BB00-367F61F26F13}"/>
              </a:ext>
            </a:extLst>
          </p:cNvPr>
          <p:cNvSpPr txBox="1"/>
          <p:nvPr/>
        </p:nvSpPr>
        <p:spPr>
          <a:xfrm>
            <a:off x="838200" y="4351452"/>
            <a:ext cx="16379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Patient 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D388B-0744-46E1-AA8E-9261F6D5DD32}"/>
              </a:ext>
            </a:extLst>
          </p:cNvPr>
          <p:cNvSpPr txBox="1"/>
          <p:nvPr/>
        </p:nvSpPr>
        <p:spPr>
          <a:xfrm>
            <a:off x="3466585" y="4351452"/>
            <a:ext cx="16379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Anonymous 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D5807-E5B2-406B-B344-9F7E97623ADF}"/>
              </a:ext>
            </a:extLst>
          </p:cNvPr>
          <p:cNvSpPr txBox="1"/>
          <p:nvPr/>
        </p:nvSpPr>
        <p:spPr>
          <a:xfrm>
            <a:off x="6129444" y="4334389"/>
            <a:ext cx="16379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Internal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8EE04-DC24-4936-8B1B-38B3A5F0C511}"/>
              </a:ext>
            </a:extLst>
          </p:cNvPr>
          <p:cNvSpPr txBox="1"/>
          <p:nvPr/>
        </p:nvSpPr>
        <p:spPr>
          <a:xfrm>
            <a:off x="8757829" y="4341186"/>
            <a:ext cx="16379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/>
              <a:t>Release 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AFD83-A8CF-459E-B75D-2E00C1F01D33}"/>
              </a:ext>
            </a:extLst>
          </p:cNvPr>
          <p:cNvSpPr txBox="1"/>
          <p:nvPr/>
        </p:nvSpPr>
        <p:spPr>
          <a:xfrm>
            <a:off x="772458" y="4718391"/>
            <a:ext cx="16379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6EECA"/>
                </a:solidFill>
              </a:rPr>
              <a:t>Hospital</a:t>
            </a:r>
          </a:p>
          <a:p>
            <a:r>
              <a:rPr lang="en-AU" dirty="0">
                <a:solidFill>
                  <a:srgbClr val="F6EECA"/>
                </a:solidFill>
              </a:rPr>
              <a:t>Medical history</a:t>
            </a:r>
          </a:p>
          <a:p>
            <a:r>
              <a:rPr lang="en-AU" dirty="0">
                <a:solidFill>
                  <a:srgbClr val="F6EECA"/>
                </a:solidFill>
              </a:rPr>
              <a:t>Name </a:t>
            </a:r>
          </a:p>
          <a:p>
            <a:r>
              <a:rPr lang="en-AU" dirty="0">
                <a:solidFill>
                  <a:srgbClr val="F6EECA"/>
                </a:solidFill>
              </a:rPr>
              <a:t>Sex</a:t>
            </a:r>
          </a:p>
          <a:p>
            <a:r>
              <a:rPr lang="en-AU" dirty="0">
                <a:solidFill>
                  <a:srgbClr val="F6EECA"/>
                </a:solidFill>
              </a:rPr>
              <a:t>Age</a:t>
            </a:r>
          </a:p>
          <a:p>
            <a:r>
              <a:rPr lang="en-AU" dirty="0">
                <a:solidFill>
                  <a:srgbClr val="F6EECA"/>
                </a:solidFill>
              </a:rPr>
              <a:t>Address</a:t>
            </a:r>
          </a:p>
          <a:p>
            <a:endParaRPr lang="en-AU" dirty="0">
              <a:solidFill>
                <a:srgbClr val="F6EEC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C3D1F9-AB25-4F8B-8B22-B95E911BE6ED}"/>
              </a:ext>
            </a:extLst>
          </p:cNvPr>
          <p:cNvSpPr txBox="1"/>
          <p:nvPr/>
        </p:nvSpPr>
        <p:spPr>
          <a:xfrm>
            <a:off x="3395537" y="4718391"/>
            <a:ext cx="2032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6EECA"/>
                </a:solidFill>
              </a:rPr>
              <a:t>Clinical outcome </a:t>
            </a:r>
          </a:p>
          <a:p>
            <a:r>
              <a:rPr lang="en-AU" dirty="0">
                <a:solidFill>
                  <a:srgbClr val="F6EECA"/>
                </a:solidFill>
              </a:rPr>
              <a:t>Medical History</a:t>
            </a:r>
          </a:p>
          <a:p>
            <a:r>
              <a:rPr lang="en-AU" dirty="0">
                <a:solidFill>
                  <a:srgbClr val="F6EECA"/>
                </a:solidFill>
              </a:rPr>
              <a:t>Diagnostic details</a:t>
            </a:r>
          </a:p>
          <a:p>
            <a:r>
              <a:rPr lang="en-AU" dirty="0">
                <a:solidFill>
                  <a:srgbClr val="F6EECA"/>
                </a:solidFill>
              </a:rPr>
              <a:t>Hospital</a:t>
            </a:r>
          </a:p>
          <a:p>
            <a:r>
              <a:rPr lang="en-AU" dirty="0">
                <a:solidFill>
                  <a:srgbClr val="F6EECA"/>
                </a:solidFill>
              </a:rPr>
              <a:t>Diagnostic lab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DB69B6-FF0D-490C-B187-B0B54E15D2A8}"/>
              </a:ext>
            </a:extLst>
          </p:cNvPr>
          <p:cNvSpPr txBox="1"/>
          <p:nvPr/>
        </p:nvSpPr>
        <p:spPr>
          <a:xfrm>
            <a:off x="6046290" y="4704988"/>
            <a:ext cx="2032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6EECA"/>
                </a:solidFill>
              </a:rPr>
              <a:t>Sequencing data</a:t>
            </a:r>
          </a:p>
          <a:p>
            <a:r>
              <a:rPr lang="en-AU" dirty="0">
                <a:solidFill>
                  <a:srgbClr val="F6EECA"/>
                </a:solidFill>
              </a:rPr>
              <a:t>Date received</a:t>
            </a:r>
          </a:p>
          <a:p>
            <a:r>
              <a:rPr lang="en-AU" dirty="0">
                <a:solidFill>
                  <a:srgbClr val="F6EECA"/>
                </a:solidFill>
              </a:rPr>
              <a:t>Diagnostic details</a:t>
            </a:r>
          </a:p>
          <a:p>
            <a:endParaRPr lang="en-AU" dirty="0">
              <a:solidFill>
                <a:srgbClr val="F6EECA"/>
              </a:solidFill>
            </a:endParaRPr>
          </a:p>
          <a:p>
            <a:endParaRPr lang="en-AU" dirty="0">
              <a:solidFill>
                <a:srgbClr val="F6EECA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6FC09E-CC97-417D-B73F-0A6420DC93C3}"/>
              </a:ext>
            </a:extLst>
          </p:cNvPr>
          <p:cNvSpPr txBox="1"/>
          <p:nvPr/>
        </p:nvSpPr>
        <p:spPr>
          <a:xfrm>
            <a:off x="8697043" y="4718391"/>
            <a:ext cx="31231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6EECA"/>
                </a:solidFill>
              </a:rPr>
              <a:t>Sequence</a:t>
            </a:r>
          </a:p>
          <a:p>
            <a:r>
              <a:rPr lang="en-AU" dirty="0">
                <a:solidFill>
                  <a:srgbClr val="F6EECA"/>
                </a:solidFill>
              </a:rPr>
              <a:t>PANGO</a:t>
            </a:r>
          </a:p>
          <a:p>
            <a:r>
              <a:rPr lang="en-AU" dirty="0">
                <a:solidFill>
                  <a:srgbClr val="F6EECA"/>
                </a:solidFill>
              </a:rPr>
              <a:t>Batch</a:t>
            </a:r>
          </a:p>
          <a:p>
            <a:endParaRPr lang="en-AU" dirty="0">
              <a:solidFill>
                <a:srgbClr val="F6EECA"/>
              </a:solidFill>
            </a:endParaRPr>
          </a:p>
          <a:p>
            <a:endParaRPr lang="en-AU" dirty="0">
              <a:solidFill>
                <a:srgbClr val="F6EECA"/>
              </a:solidFill>
            </a:endParaRPr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6AAD5C35-03A8-4F7C-BA2D-35289CCC0CA1}"/>
              </a:ext>
            </a:extLst>
          </p:cNvPr>
          <p:cNvSpPr/>
          <p:nvPr/>
        </p:nvSpPr>
        <p:spPr>
          <a:xfrm rot="18900000">
            <a:off x="1889739" y="5689263"/>
            <a:ext cx="445674" cy="445674"/>
          </a:xfrm>
          <a:prstGeom prst="plus">
            <a:avLst>
              <a:gd name="adj" fmla="val 41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C34BA6-C73A-48D1-BDA4-E2389ED647D9}"/>
              </a:ext>
            </a:extLst>
          </p:cNvPr>
          <p:cNvSpPr/>
          <p:nvPr/>
        </p:nvSpPr>
        <p:spPr>
          <a:xfrm>
            <a:off x="1781911" y="5428430"/>
            <a:ext cx="64273" cy="96734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D6BE62B-F9C3-47BE-BCAE-A496391DB981}"/>
              </a:ext>
            </a:extLst>
          </p:cNvPr>
          <p:cNvSpPr/>
          <p:nvPr/>
        </p:nvSpPr>
        <p:spPr>
          <a:xfrm>
            <a:off x="2430558" y="5054728"/>
            <a:ext cx="915041" cy="182260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74D196DD-69B5-4AF9-973C-8DE137F227D6}"/>
              </a:ext>
            </a:extLst>
          </p:cNvPr>
          <p:cNvSpPr/>
          <p:nvPr/>
        </p:nvSpPr>
        <p:spPr>
          <a:xfrm rot="18900000">
            <a:off x="5452826" y="5636377"/>
            <a:ext cx="445674" cy="445674"/>
          </a:xfrm>
          <a:prstGeom prst="plus">
            <a:avLst>
              <a:gd name="adj" fmla="val 41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AA2830-602D-461C-8D93-249A5F77184A}"/>
              </a:ext>
            </a:extLst>
          </p:cNvPr>
          <p:cNvSpPr/>
          <p:nvPr/>
        </p:nvSpPr>
        <p:spPr>
          <a:xfrm>
            <a:off x="5360522" y="5604924"/>
            <a:ext cx="64529" cy="56942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F4E9263-C4EC-4E14-8145-84150E6572B2}"/>
              </a:ext>
            </a:extLst>
          </p:cNvPr>
          <p:cNvSpPr/>
          <p:nvPr/>
        </p:nvSpPr>
        <p:spPr>
          <a:xfrm>
            <a:off x="5135544" y="5011180"/>
            <a:ext cx="915041" cy="182260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C774213C-35A4-463F-86C6-EA80D96E1D03}"/>
              </a:ext>
            </a:extLst>
          </p:cNvPr>
          <p:cNvSpPr/>
          <p:nvPr/>
        </p:nvSpPr>
        <p:spPr>
          <a:xfrm rot="18900000">
            <a:off x="7921835" y="5275653"/>
            <a:ext cx="445674" cy="445674"/>
          </a:xfrm>
          <a:prstGeom prst="plus">
            <a:avLst>
              <a:gd name="adj" fmla="val 41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0F0415-FEE6-4C06-8905-DC01232EA1E3}"/>
              </a:ext>
            </a:extLst>
          </p:cNvPr>
          <p:cNvSpPr/>
          <p:nvPr/>
        </p:nvSpPr>
        <p:spPr>
          <a:xfrm>
            <a:off x="7829532" y="5205063"/>
            <a:ext cx="64529" cy="56942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673AD5D-C04A-4910-8D96-669015BC87EF}"/>
              </a:ext>
            </a:extLst>
          </p:cNvPr>
          <p:cNvSpPr/>
          <p:nvPr/>
        </p:nvSpPr>
        <p:spPr>
          <a:xfrm>
            <a:off x="7795121" y="4817040"/>
            <a:ext cx="915041" cy="182260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5884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6B3B-390A-4035-9EF7-8B5356CD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F6EECA"/>
                </a:solidFill>
              </a:rPr>
              <a:t>Minimum initial metadata for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BBD81-7178-4B91-8381-B263A0EAC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-date collected (from)</a:t>
            </a:r>
          </a:p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-date received (by)</a:t>
            </a:r>
          </a:p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-Type of sample</a:t>
            </a:r>
          </a:p>
          <a:p>
            <a:pPr marL="0" indent="0">
              <a:buNone/>
            </a:pPr>
            <a:r>
              <a:rPr lang="en-AU" dirty="0">
                <a:solidFill>
                  <a:srgbClr val="F6EECA"/>
                </a:solidFill>
              </a:rPr>
              <a:t>-CT value (or equivalent) </a:t>
            </a:r>
          </a:p>
          <a:p>
            <a:pPr marL="0" indent="0">
              <a:buNone/>
            </a:pPr>
            <a:endParaRPr lang="en-AU" dirty="0">
              <a:solidFill>
                <a:srgbClr val="F6EEC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D380C-D50C-49FA-8D58-CED919158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56" y="4199530"/>
            <a:ext cx="10670561" cy="18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47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4829</Words>
  <Application>Microsoft Office PowerPoint</Application>
  <PresentationFormat>Widescreen</PresentationFormat>
  <Paragraphs>3695</Paragraphs>
  <Slides>23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Bold</vt:lpstr>
      <vt:lpstr>Calibri Light</vt:lpstr>
      <vt:lpstr>Times New Roman</vt:lpstr>
      <vt:lpstr>Times New Roman Bold</vt:lpstr>
      <vt:lpstr>Times New Roman Bold Italic</vt:lpstr>
      <vt:lpstr>Times New Roman Italic</vt:lpstr>
      <vt:lpstr>Office Theme</vt:lpstr>
      <vt:lpstr>Document</vt:lpstr>
      <vt:lpstr>Sample Integrity and Tracking</vt:lpstr>
      <vt:lpstr>Objectives</vt:lpstr>
      <vt:lpstr>PowerPoint Presentation</vt:lpstr>
      <vt:lpstr>Metadata</vt:lpstr>
      <vt:lpstr>Metadata</vt:lpstr>
      <vt:lpstr>Metadata</vt:lpstr>
      <vt:lpstr>Metadata</vt:lpstr>
      <vt:lpstr>Minimum initial metadata</vt:lpstr>
      <vt:lpstr>Minimum initial metadata for sequencing</vt:lpstr>
      <vt:lpstr>Minimum initial metadata for sequencing</vt:lpstr>
      <vt:lpstr>Nomenclature </vt:lpstr>
      <vt:lpstr>Nomenclature </vt:lpstr>
      <vt:lpstr>Nomenclature </vt:lpstr>
      <vt:lpstr>Database selection</vt:lpstr>
      <vt:lpstr>Database selection</vt:lpstr>
      <vt:lpstr>Traceability through pipeline </vt:lpstr>
      <vt:lpstr>Traceability through pipeline </vt:lpstr>
      <vt:lpstr>Traceability through pipeline </vt:lpstr>
      <vt:lpstr>Sample retention</vt:lpstr>
      <vt:lpstr>Implications of poor traceability </vt:lpstr>
      <vt:lpstr>Data upload</vt:lpstr>
      <vt:lpstr>Data upload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Rhys Izuagbe</dc:creator>
  <cp:lastModifiedBy>Kess Rowe</cp:lastModifiedBy>
  <cp:revision>19</cp:revision>
  <dcterms:created xsi:type="dcterms:W3CDTF">2022-07-26T10:53:36Z</dcterms:created>
  <dcterms:modified xsi:type="dcterms:W3CDTF">2022-11-21T09:37:54Z</dcterms:modified>
</cp:coreProperties>
</file>